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81" r:id="rId1"/>
  </p:sldMasterIdLst>
  <p:notesMasterIdLst>
    <p:notesMasterId r:id="rId16"/>
  </p:notesMasterIdLst>
  <p:sldIdLst>
    <p:sldId id="261" r:id="rId2"/>
    <p:sldId id="368" r:id="rId3"/>
    <p:sldId id="369" r:id="rId4"/>
    <p:sldId id="325" r:id="rId5"/>
    <p:sldId id="327" r:id="rId6"/>
    <p:sldId id="365" r:id="rId7"/>
    <p:sldId id="340" r:id="rId8"/>
    <p:sldId id="370" r:id="rId9"/>
    <p:sldId id="344" r:id="rId10"/>
    <p:sldId id="345" r:id="rId11"/>
    <p:sldId id="346" r:id="rId12"/>
    <p:sldId id="347" r:id="rId13"/>
    <p:sldId id="371" r:id="rId14"/>
    <p:sldId id="3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61229" autoAdjust="0"/>
  </p:normalViewPr>
  <p:slideViewPr>
    <p:cSldViewPr snapToGrid="0">
      <p:cViewPr varScale="1">
        <p:scale>
          <a:sx n="43" d="100"/>
          <a:sy n="43" d="100"/>
        </p:scale>
        <p:origin x="2538"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C59C78-317A-482A-8390-724BFAB2E3B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4284F79-A2E8-4F69-95ED-1F4D71FC9D3A}">
      <dgm:prSet/>
      <dgm:spPr/>
      <dgm:t>
        <a:bodyPr/>
        <a:lstStyle/>
        <a:p>
          <a:r>
            <a:rPr lang="en-US" b="0" i="0"/>
            <a:t>Release the transmitter </a:t>
          </a:r>
          <a:endParaRPr lang="en-US"/>
        </a:p>
      </dgm:t>
    </dgm:pt>
    <dgm:pt modelId="{17E07BFC-C436-4384-84A3-D9F69BF55C28}" type="parTrans" cxnId="{24919024-1ACE-4155-8378-6504B43BD199}">
      <dgm:prSet/>
      <dgm:spPr/>
      <dgm:t>
        <a:bodyPr/>
        <a:lstStyle/>
        <a:p>
          <a:endParaRPr lang="en-US"/>
        </a:p>
      </dgm:t>
    </dgm:pt>
    <dgm:pt modelId="{D0D83E33-C6ED-401B-BF4F-C95E4DB0F4D5}" type="sibTrans" cxnId="{24919024-1ACE-4155-8378-6504B43BD199}">
      <dgm:prSet/>
      <dgm:spPr/>
      <dgm:t>
        <a:bodyPr/>
        <a:lstStyle/>
        <a:p>
          <a:endParaRPr lang="en-US"/>
        </a:p>
      </dgm:t>
    </dgm:pt>
    <dgm:pt modelId="{EC946581-DD5E-49D4-BD59-3FF06410126C}">
      <dgm:prSet/>
      <dgm:spPr/>
      <dgm:t>
        <a:bodyPr/>
        <a:lstStyle/>
        <a:p>
          <a:r>
            <a:rPr lang="en-US" b="0" i="0"/>
            <a:t>Diffusion across the cleft</a:t>
          </a:r>
          <a:endParaRPr lang="en-US"/>
        </a:p>
      </dgm:t>
    </dgm:pt>
    <dgm:pt modelId="{7C477B2E-444B-4EA6-9561-5E77606E84E4}" type="parTrans" cxnId="{960F3430-5826-467D-BEEB-1D70307B57AA}">
      <dgm:prSet/>
      <dgm:spPr/>
      <dgm:t>
        <a:bodyPr/>
        <a:lstStyle/>
        <a:p>
          <a:endParaRPr lang="en-US"/>
        </a:p>
      </dgm:t>
    </dgm:pt>
    <dgm:pt modelId="{06A9D501-8054-42D8-ABE0-A3CD584DF023}" type="sibTrans" cxnId="{960F3430-5826-467D-BEEB-1D70307B57AA}">
      <dgm:prSet/>
      <dgm:spPr/>
      <dgm:t>
        <a:bodyPr/>
        <a:lstStyle/>
        <a:p>
          <a:endParaRPr lang="en-US"/>
        </a:p>
      </dgm:t>
    </dgm:pt>
    <dgm:pt modelId="{790FCCE9-987B-470F-9FF8-83CC04567BAD}">
      <dgm:prSet/>
      <dgm:spPr/>
      <dgm:t>
        <a:bodyPr/>
        <a:lstStyle/>
        <a:p>
          <a:r>
            <a:rPr lang="en-US" b="0" i="0"/>
            <a:t>Binding of the transmitter to the post synaptic receptor (affecting a change)</a:t>
          </a:r>
          <a:endParaRPr lang="en-US"/>
        </a:p>
      </dgm:t>
    </dgm:pt>
    <dgm:pt modelId="{F0AD26F4-F816-4BB4-9D43-101BAA610341}" type="parTrans" cxnId="{41802D21-8258-486F-A36A-CC83B1E650D7}">
      <dgm:prSet/>
      <dgm:spPr/>
      <dgm:t>
        <a:bodyPr/>
        <a:lstStyle/>
        <a:p>
          <a:endParaRPr lang="en-US"/>
        </a:p>
      </dgm:t>
    </dgm:pt>
    <dgm:pt modelId="{2B10E671-39EF-4BE5-AFE9-3CF51C2419EE}" type="sibTrans" cxnId="{41802D21-8258-486F-A36A-CC83B1E650D7}">
      <dgm:prSet/>
      <dgm:spPr/>
      <dgm:t>
        <a:bodyPr/>
        <a:lstStyle/>
        <a:p>
          <a:endParaRPr lang="en-US"/>
        </a:p>
      </dgm:t>
    </dgm:pt>
    <dgm:pt modelId="{32A5164D-7B7E-4498-AB80-6C230427C6B1}">
      <dgm:prSet/>
      <dgm:spPr/>
      <dgm:t>
        <a:bodyPr/>
        <a:lstStyle/>
        <a:p>
          <a:r>
            <a:rPr lang="en-US" b="0" i="0"/>
            <a:t>And finally Inactivation</a:t>
          </a:r>
          <a:endParaRPr lang="en-US"/>
        </a:p>
      </dgm:t>
    </dgm:pt>
    <dgm:pt modelId="{FB7D658C-5A10-4DFC-B9A7-0643B7EB43C3}" type="parTrans" cxnId="{2754341B-4859-48AC-BCA4-4D4958A6C658}">
      <dgm:prSet/>
      <dgm:spPr/>
      <dgm:t>
        <a:bodyPr/>
        <a:lstStyle/>
        <a:p>
          <a:endParaRPr lang="en-US"/>
        </a:p>
      </dgm:t>
    </dgm:pt>
    <dgm:pt modelId="{EFB2558A-0009-4E49-9249-B6E2D20FD3E5}" type="sibTrans" cxnId="{2754341B-4859-48AC-BCA4-4D4958A6C658}">
      <dgm:prSet/>
      <dgm:spPr/>
      <dgm:t>
        <a:bodyPr/>
        <a:lstStyle/>
        <a:p>
          <a:endParaRPr lang="en-US"/>
        </a:p>
      </dgm:t>
    </dgm:pt>
    <dgm:pt modelId="{60AF1ED7-4F1F-4793-8858-9A36AA28344B}" type="pres">
      <dgm:prSet presAssocID="{58C59C78-317A-482A-8390-724BFAB2E3B2}" presName="root" presStyleCnt="0">
        <dgm:presLayoutVars>
          <dgm:dir/>
          <dgm:resizeHandles val="exact"/>
        </dgm:presLayoutVars>
      </dgm:prSet>
      <dgm:spPr/>
    </dgm:pt>
    <dgm:pt modelId="{727C5AEF-AE3C-40B5-8C12-7BB44F2644DA}" type="pres">
      <dgm:prSet presAssocID="{44284F79-A2E8-4F69-95ED-1F4D71FC9D3A}" presName="compNode" presStyleCnt="0"/>
      <dgm:spPr/>
    </dgm:pt>
    <dgm:pt modelId="{493B56D8-3CF7-4B75-B385-33F2D54147CF}" type="pres">
      <dgm:prSet presAssocID="{44284F79-A2E8-4F69-95ED-1F4D71FC9D3A}" presName="bgRect" presStyleLbl="bgShp" presStyleIdx="0" presStyleCnt="4"/>
      <dgm:spPr/>
    </dgm:pt>
    <dgm:pt modelId="{94BC8DF4-7CE8-40BC-B7C4-4156C2C354F0}" type="pres">
      <dgm:prSet presAssocID="{44284F79-A2E8-4F69-95ED-1F4D71FC9D3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Fi"/>
        </a:ext>
      </dgm:extLst>
    </dgm:pt>
    <dgm:pt modelId="{055CC865-82F5-4151-8D72-1DEBB42C328D}" type="pres">
      <dgm:prSet presAssocID="{44284F79-A2E8-4F69-95ED-1F4D71FC9D3A}" presName="spaceRect" presStyleCnt="0"/>
      <dgm:spPr/>
    </dgm:pt>
    <dgm:pt modelId="{012B978F-D121-45C6-87E2-B07DA720FA1E}" type="pres">
      <dgm:prSet presAssocID="{44284F79-A2E8-4F69-95ED-1F4D71FC9D3A}" presName="parTx" presStyleLbl="revTx" presStyleIdx="0" presStyleCnt="4">
        <dgm:presLayoutVars>
          <dgm:chMax val="0"/>
          <dgm:chPref val="0"/>
        </dgm:presLayoutVars>
      </dgm:prSet>
      <dgm:spPr/>
    </dgm:pt>
    <dgm:pt modelId="{0E81EA91-1B77-40B8-BE3E-2FE3B8EC6B65}" type="pres">
      <dgm:prSet presAssocID="{D0D83E33-C6ED-401B-BF4F-C95E4DB0F4D5}" presName="sibTrans" presStyleCnt="0"/>
      <dgm:spPr/>
    </dgm:pt>
    <dgm:pt modelId="{819E03E9-981E-42D9-AC36-5D5C735C8AFD}" type="pres">
      <dgm:prSet presAssocID="{EC946581-DD5E-49D4-BD59-3FF06410126C}" presName="compNode" presStyleCnt="0"/>
      <dgm:spPr/>
    </dgm:pt>
    <dgm:pt modelId="{5990A3F3-DC97-4E5E-978D-F63BD2FD3197}" type="pres">
      <dgm:prSet presAssocID="{EC946581-DD5E-49D4-BD59-3FF06410126C}" presName="bgRect" presStyleLbl="bgShp" presStyleIdx="1" presStyleCnt="4"/>
      <dgm:spPr/>
    </dgm:pt>
    <dgm:pt modelId="{0D166E2C-3605-4241-929D-692CBC7C7C65}" type="pres">
      <dgm:prSet presAssocID="{EC946581-DD5E-49D4-BD59-3FF06410126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NA"/>
        </a:ext>
      </dgm:extLst>
    </dgm:pt>
    <dgm:pt modelId="{82EC3F39-97B6-46C0-B6BB-0E07BD44F348}" type="pres">
      <dgm:prSet presAssocID="{EC946581-DD5E-49D4-BD59-3FF06410126C}" presName="spaceRect" presStyleCnt="0"/>
      <dgm:spPr/>
    </dgm:pt>
    <dgm:pt modelId="{66EE353B-77AD-4C94-B46F-ACB96B796B19}" type="pres">
      <dgm:prSet presAssocID="{EC946581-DD5E-49D4-BD59-3FF06410126C}" presName="parTx" presStyleLbl="revTx" presStyleIdx="1" presStyleCnt="4">
        <dgm:presLayoutVars>
          <dgm:chMax val="0"/>
          <dgm:chPref val="0"/>
        </dgm:presLayoutVars>
      </dgm:prSet>
      <dgm:spPr/>
    </dgm:pt>
    <dgm:pt modelId="{E66DD354-9C72-4792-A73A-14590BE2CDCB}" type="pres">
      <dgm:prSet presAssocID="{06A9D501-8054-42D8-ABE0-A3CD584DF023}" presName="sibTrans" presStyleCnt="0"/>
      <dgm:spPr/>
    </dgm:pt>
    <dgm:pt modelId="{9145F98E-BB7E-4FC4-9558-D80922D00BF3}" type="pres">
      <dgm:prSet presAssocID="{790FCCE9-987B-470F-9FF8-83CC04567BAD}" presName="compNode" presStyleCnt="0"/>
      <dgm:spPr/>
    </dgm:pt>
    <dgm:pt modelId="{1FAC3437-7737-40CA-BF3F-34CD9FDB31DB}" type="pres">
      <dgm:prSet presAssocID="{790FCCE9-987B-470F-9FF8-83CC04567BAD}" presName="bgRect" presStyleLbl="bgShp" presStyleIdx="2" presStyleCnt="4"/>
      <dgm:spPr/>
    </dgm:pt>
    <dgm:pt modelId="{BB17640B-66FB-49D0-9071-D8F1F62ADE2B}" type="pres">
      <dgm:prSet presAssocID="{790FCCE9-987B-470F-9FF8-83CC04567BA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connected"/>
        </a:ext>
      </dgm:extLst>
    </dgm:pt>
    <dgm:pt modelId="{9CD6CD44-86B3-4D12-BE4E-EF9D76DDC1AF}" type="pres">
      <dgm:prSet presAssocID="{790FCCE9-987B-470F-9FF8-83CC04567BAD}" presName="spaceRect" presStyleCnt="0"/>
      <dgm:spPr/>
    </dgm:pt>
    <dgm:pt modelId="{3D1B2B29-0DD2-4170-A768-59D5AB8F4F92}" type="pres">
      <dgm:prSet presAssocID="{790FCCE9-987B-470F-9FF8-83CC04567BAD}" presName="parTx" presStyleLbl="revTx" presStyleIdx="2" presStyleCnt="4">
        <dgm:presLayoutVars>
          <dgm:chMax val="0"/>
          <dgm:chPref val="0"/>
        </dgm:presLayoutVars>
      </dgm:prSet>
      <dgm:spPr/>
    </dgm:pt>
    <dgm:pt modelId="{31DBB5CF-E3AA-44C4-AB14-D543A872D07E}" type="pres">
      <dgm:prSet presAssocID="{2B10E671-39EF-4BE5-AFE9-3CF51C2419EE}" presName="sibTrans" presStyleCnt="0"/>
      <dgm:spPr/>
    </dgm:pt>
    <dgm:pt modelId="{9348862C-A1C5-416B-A449-83AAEC7E19AE}" type="pres">
      <dgm:prSet presAssocID="{32A5164D-7B7E-4498-AB80-6C230427C6B1}" presName="compNode" presStyleCnt="0"/>
      <dgm:spPr/>
    </dgm:pt>
    <dgm:pt modelId="{C47B9BEF-574F-4675-B1AD-2EE6FDD061E3}" type="pres">
      <dgm:prSet presAssocID="{32A5164D-7B7E-4498-AB80-6C230427C6B1}" presName="bgRect" presStyleLbl="bgShp" presStyleIdx="3" presStyleCnt="4"/>
      <dgm:spPr/>
    </dgm:pt>
    <dgm:pt modelId="{0344A49E-1B66-4544-A8E5-7DA27F21323C}" type="pres">
      <dgm:prSet presAssocID="{32A5164D-7B7E-4498-AB80-6C230427C6B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un"/>
        </a:ext>
      </dgm:extLst>
    </dgm:pt>
    <dgm:pt modelId="{7F4D1EBC-6F8F-4947-B2CB-8F37E16639B1}" type="pres">
      <dgm:prSet presAssocID="{32A5164D-7B7E-4498-AB80-6C230427C6B1}" presName="spaceRect" presStyleCnt="0"/>
      <dgm:spPr/>
    </dgm:pt>
    <dgm:pt modelId="{7F195E70-C5C4-4E35-938D-60931F5981B1}" type="pres">
      <dgm:prSet presAssocID="{32A5164D-7B7E-4498-AB80-6C230427C6B1}" presName="parTx" presStyleLbl="revTx" presStyleIdx="3" presStyleCnt="4">
        <dgm:presLayoutVars>
          <dgm:chMax val="0"/>
          <dgm:chPref val="0"/>
        </dgm:presLayoutVars>
      </dgm:prSet>
      <dgm:spPr/>
    </dgm:pt>
  </dgm:ptLst>
  <dgm:cxnLst>
    <dgm:cxn modelId="{AFEEAE02-7699-46CD-8006-9C27177A4D92}" type="presOf" srcId="{EC946581-DD5E-49D4-BD59-3FF06410126C}" destId="{66EE353B-77AD-4C94-B46F-ACB96B796B19}" srcOrd="0" destOrd="0" presId="urn:microsoft.com/office/officeart/2018/2/layout/IconVerticalSolidList"/>
    <dgm:cxn modelId="{2754341B-4859-48AC-BCA4-4D4958A6C658}" srcId="{58C59C78-317A-482A-8390-724BFAB2E3B2}" destId="{32A5164D-7B7E-4498-AB80-6C230427C6B1}" srcOrd="3" destOrd="0" parTransId="{FB7D658C-5A10-4DFC-B9A7-0643B7EB43C3}" sibTransId="{EFB2558A-0009-4E49-9249-B6E2D20FD3E5}"/>
    <dgm:cxn modelId="{EE13FC1B-2EBD-425A-993D-466FB1FD5594}" type="presOf" srcId="{32A5164D-7B7E-4498-AB80-6C230427C6B1}" destId="{7F195E70-C5C4-4E35-938D-60931F5981B1}" srcOrd="0" destOrd="0" presId="urn:microsoft.com/office/officeart/2018/2/layout/IconVerticalSolidList"/>
    <dgm:cxn modelId="{41802D21-8258-486F-A36A-CC83B1E650D7}" srcId="{58C59C78-317A-482A-8390-724BFAB2E3B2}" destId="{790FCCE9-987B-470F-9FF8-83CC04567BAD}" srcOrd="2" destOrd="0" parTransId="{F0AD26F4-F816-4BB4-9D43-101BAA610341}" sibTransId="{2B10E671-39EF-4BE5-AFE9-3CF51C2419EE}"/>
    <dgm:cxn modelId="{24919024-1ACE-4155-8378-6504B43BD199}" srcId="{58C59C78-317A-482A-8390-724BFAB2E3B2}" destId="{44284F79-A2E8-4F69-95ED-1F4D71FC9D3A}" srcOrd="0" destOrd="0" parTransId="{17E07BFC-C436-4384-84A3-D9F69BF55C28}" sibTransId="{D0D83E33-C6ED-401B-BF4F-C95E4DB0F4D5}"/>
    <dgm:cxn modelId="{960F3430-5826-467D-BEEB-1D70307B57AA}" srcId="{58C59C78-317A-482A-8390-724BFAB2E3B2}" destId="{EC946581-DD5E-49D4-BD59-3FF06410126C}" srcOrd="1" destOrd="0" parTransId="{7C477B2E-444B-4EA6-9561-5E77606E84E4}" sibTransId="{06A9D501-8054-42D8-ABE0-A3CD584DF023}"/>
    <dgm:cxn modelId="{64542756-3804-4D8D-87DC-6BF433AFD46A}" type="presOf" srcId="{790FCCE9-987B-470F-9FF8-83CC04567BAD}" destId="{3D1B2B29-0DD2-4170-A768-59D5AB8F4F92}" srcOrd="0" destOrd="0" presId="urn:microsoft.com/office/officeart/2018/2/layout/IconVerticalSolidList"/>
    <dgm:cxn modelId="{B73EC8C9-3F19-4FF7-9290-F3B9ABDA62F7}" type="presOf" srcId="{44284F79-A2E8-4F69-95ED-1F4D71FC9D3A}" destId="{012B978F-D121-45C6-87E2-B07DA720FA1E}" srcOrd="0" destOrd="0" presId="urn:microsoft.com/office/officeart/2018/2/layout/IconVerticalSolidList"/>
    <dgm:cxn modelId="{6D3C77D5-9364-41BA-B902-B670E70D5A2B}" type="presOf" srcId="{58C59C78-317A-482A-8390-724BFAB2E3B2}" destId="{60AF1ED7-4F1F-4793-8858-9A36AA28344B}" srcOrd="0" destOrd="0" presId="urn:microsoft.com/office/officeart/2018/2/layout/IconVerticalSolidList"/>
    <dgm:cxn modelId="{2AEC7194-C7AF-463D-B0E1-212C10A71778}" type="presParOf" srcId="{60AF1ED7-4F1F-4793-8858-9A36AA28344B}" destId="{727C5AEF-AE3C-40B5-8C12-7BB44F2644DA}" srcOrd="0" destOrd="0" presId="urn:microsoft.com/office/officeart/2018/2/layout/IconVerticalSolidList"/>
    <dgm:cxn modelId="{F8C57EDF-1467-4C46-A603-3E0B6807AB22}" type="presParOf" srcId="{727C5AEF-AE3C-40B5-8C12-7BB44F2644DA}" destId="{493B56D8-3CF7-4B75-B385-33F2D54147CF}" srcOrd="0" destOrd="0" presId="urn:microsoft.com/office/officeart/2018/2/layout/IconVerticalSolidList"/>
    <dgm:cxn modelId="{44F11D18-2456-4679-A524-D4B8CBF1DCF6}" type="presParOf" srcId="{727C5AEF-AE3C-40B5-8C12-7BB44F2644DA}" destId="{94BC8DF4-7CE8-40BC-B7C4-4156C2C354F0}" srcOrd="1" destOrd="0" presId="urn:microsoft.com/office/officeart/2018/2/layout/IconVerticalSolidList"/>
    <dgm:cxn modelId="{805B3C86-49A0-43DC-9E8E-9277D0837E83}" type="presParOf" srcId="{727C5AEF-AE3C-40B5-8C12-7BB44F2644DA}" destId="{055CC865-82F5-4151-8D72-1DEBB42C328D}" srcOrd="2" destOrd="0" presId="urn:microsoft.com/office/officeart/2018/2/layout/IconVerticalSolidList"/>
    <dgm:cxn modelId="{9E754ED7-34E7-4FE1-A41E-3BECEEC78DDA}" type="presParOf" srcId="{727C5AEF-AE3C-40B5-8C12-7BB44F2644DA}" destId="{012B978F-D121-45C6-87E2-B07DA720FA1E}" srcOrd="3" destOrd="0" presId="urn:microsoft.com/office/officeart/2018/2/layout/IconVerticalSolidList"/>
    <dgm:cxn modelId="{F1EC5900-1171-423D-9208-C86C9AEED5DD}" type="presParOf" srcId="{60AF1ED7-4F1F-4793-8858-9A36AA28344B}" destId="{0E81EA91-1B77-40B8-BE3E-2FE3B8EC6B65}" srcOrd="1" destOrd="0" presId="urn:microsoft.com/office/officeart/2018/2/layout/IconVerticalSolidList"/>
    <dgm:cxn modelId="{2382EDF0-7399-4A26-B7FA-458C5A997A6B}" type="presParOf" srcId="{60AF1ED7-4F1F-4793-8858-9A36AA28344B}" destId="{819E03E9-981E-42D9-AC36-5D5C735C8AFD}" srcOrd="2" destOrd="0" presId="urn:microsoft.com/office/officeart/2018/2/layout/IconVerticalSolidList"/>
    <dgm:cxn modelId="{FBEF78B2-CA15-4F90-9F57-134C6AEA41E2}" type="presParOf" srcId="{819E03E9-981E-42D9-AC36-5D5C735C8AFD}" destId="{5990A3F3-DC97-4E5E-978D-F63BD2FD3197}" srcOrd="0" destOrd="0" presId="urn:microsoft.com/office/officeart/2018/2/layout/IconVerticalSolidList"/>
    <dgm:cxn modelId="{0C66D240-B6EF-4982-9D2B-700439F4A70A}" type="presParOf" srcId="{819E03E9-981E-42D9-AC36-5D5C735C8AFD}" destId="{0D166E2C-3605-4241-929D-692CBC7C7C65}" srcOrd="1" destOrd="0" presId="urn:microsoft.com/office/officeart/2018/2/layout/IconVerticalSolidList"/>
    <dgm:cxn modelId="{63F5D77B-6A65-4541-B6EF-D209399397C3}" type="presParOf" srcId="{819E03E9-981E-42D9-AC36-5D5C735C8AFD}" destId="{82EC3F39-97B6-46C0-B6BB-0E07BD44F348}" srcOrd="2" destOrd="0" presId="urn:microsoft.com/office/officeart/2018/2/layout/IconVerticalSolidList"/>
    <dgm:cxn modelId="{735A88CD-18B4-49BA-BEBF-DF96BFC6C7EE}" type="presParOf" srcId="{819E03E9-981E-42D9-AC36-5D5C735C8AFD}" destId="{66EE353B-77AD-4C94-B46F-ACB96B796B19}" srcOrd="3" destOrd="0" presId="urn:microsoft.com/office/officeart/2018/2/layout/IconVerticalSolidList"/>
    <dgm:cxn modelId="{48D73021-4908-49C8-A494-CB3E417CFD98}" type="presParOf" srcId="{60AF1ED7-4F1F-4793-8858-9A36AA28344B}" destId="{E66DD354-9C72-4792-A73A-14590BE2CDCB}" srcOrd="3" destOrd="0" presId="urn:microsoft.com/office/officeart/2018/2/layout/IconVerticalSolidList"/>
    <dgm:cxn modelId="{2EEA409B-861E-4A0A-94A1-47ADD3F283EA}" type="presParOf" srcId="{60AF1ED7-4F1F-4793-8858-9A36AA28344B}" destId="{9145F98E-BB7E-4FC4-9558-D80922D00BF3}" srcOrd="4" destOrd="0" presId="urn:microsoft.com/office/officeart/2018/2/layout/IconVerticalSolidList"/>
    <dgm:cxn modelId="{569921A6-320C-40F3-B1B9-562C804879EE}" type="presParOf" srcId="{9145F98E-BB7E-4FC4-9558-D80922D00BF3}" destId="{1FAC3437-7737-40CA-BF3F-34CD9FDB31DB}" srcOrd="0" destOrd="0" presId="urn:microsoft.com/office/officeart/2018/2/layout/IconVerticalSolidList"/>
    <dgm:cxn modelId="{2BA9B854-68E4-4BC5-B4D0-933A28EFADE1}" type="presParOf" srcId="{9145F98E-BB7E-4FC4-9558-D80922D00BF3}" destId="{BB17640B-66FB-49D0-9071-D8F1F62ADE2B}" srcOrd="1" destOrd="0" presId="urn:microsoft.com/office/officeart/2018/2/layout/IconVerticalSolidList"/>
    <dgm:cxn modelId="{03B99E0B-4B78-4613-BDE7-3BAA32E45B3E}" type="presParOf" srcId="{9145F98E-BB7E-4FC4-9558-D80922D00BF3}" destId="{9CD6CD44-86B3-4D12-BE4E-EF9D76DDC1AF}" srcOrd="2" destOrd="0" presId="urn:microsoft.com/office/officeart/2018/2/layout/IconVerticalSolidList"/>
    <dgm:cxn modelId="{B03C361F-142A-4FBD-8A93-8FFEB528776D}" type="presParOf" srcId="{9145F98E-BB7E-4FC4-9558-D80922D00BF3}" destId="{3D1B2B29-0DD2-4170-A768-59D5AB8F4F92}" srcOrd="3" destOrd="0" presId="urn:microsoft.com/office/officeart/2018/2/layout/IconVerticalSolidList"/>
    <dgm:cxn modelId="{41CB756E-6936-4F38-9AAF-7BD05F3A3387}" type="presParOf" srcId="{60AF1ED7-4F1F-4793-8858-9A36AA28344B}" destId="{31DBB5CF-E3AA-44C4-AB14-D543A872D07E}" srcOrd="5" destOrd="0" presId="urn:microsoft.com/office/officeart/2018/2/layout/IconVerticalSolidList"/>
    <dgm:cxn modelId="{E35B6B79-0D48-4750-8547-F98F38381B4E}" type="presParOf" srcId="{60AF1ED7-4F1F-4793-8858-9A36AA28344B}" destId="{9348862C-A1C5-416B-A449-83AAEC7E19AE}" srcOrd="6" destOrd="0" presId="urn:microsoft.com/office/officeart/2018/2/layout/IconVerticalSolidList"/>
    <dgm:cxn modelId="{81D61D7A-1540-4988-B7FD-6D5F745C7F79}" type="presParOf" srcId="{9348862C-A1C5-416B-A449-83AAEC7E19AE}" destId="{C47B9BEF-574F-4675-B1AD-2EE6FDD061E3}" srcOrd="0" destOrd="0" presId="urn:microsoft.com/office/officeart/2018/2/layout/IconVerticalSolidList"/>
    <dgm:cxn modelId="{9A67233D-34F4-43C1-9798-97BC314F49C9}" type="presParOf" srcId="{9348862C-A1C5-416B-A449-83AAEC7E19AE}" destId="{0344A49E-1B66-4544-A8E5-7DA27F21323C}" srcOrd="1" destOrd="0" presId="urn:microsoft.com/office/officeart/2018/2/layout/IconVerticalSolidList"/>
    <dgm:cxn modelId="{84444A43-8FC4-41A1-A84D-18D3666B9BA8}" type="presParOf" srcId="{9348862C-A1C5-416B-A449-83AAEC7E19AE}" destId="{7F4D1EBC-6F8F-4947-B2CB-8F37E16639B1}" srcOrd="2" destOrd="0" presId="urn:microsoft.com/office/officeart/2018/2/layout/IconVerticalSolidList"/>
    <dgm:cxn modelId="{14D987BB-B118-4479-9221-E7A98D1E2285}" type="presParOf" srcId="{9348862C-A1C5-416B-A449-83AAEC7E19AE}" destId="{7F195E70-C5C4-4E35-938D-60931F5981B1}"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1F66AD-7727-490F-B760-93427EAEDDD5}" type="doc">
      <dgm:prSet loTypeId="urn:microsoft.com/office/officeart/2008/layout/LinedList" loCatId="list" qsTypeId="urn:microsoft.com/office/officeart/2005/8/quickstyle/simple5" qsCatId="simple" csTypeId="urn:microsoft.com/office/officeart/2005/8/colors/accent0_3" csCatId="mainScheme"/>
      <dgm:spPr/>
      <dgm:t>
        <a:bodyPr/>
        <a:lstStyle/>
        <a:p>
          <a:endParaRPr lang="en-US"/>
        </a:p>
      </dgm:t>
    </dgm:pt>
    <dgm:pt modelId="{599E7007-F972-40BB-B95D-6D256D156514}">
      <dgm:prSet/>
      <dgm:spPr/>
      <dgm:t>
        <a:bodyPr/>
        <a:lstStyle/>
        <a:p>
          <a:r>
            <a:rPr lang="en-US"/>
            <a:t>Acetylcholine performs as a transmitter at all neuromuscular (nerve-to-skeletal muscle) connections. It stimulates muscle contractions and, thus, all behavior.</a:t>
          </a:r>
        </a:p>
      </dgm:t>
    </dgm:pt>
    <dgm:pt modelId="{9AA9F320-9D12-4E6D-8C88-A6FB7EAAC21C}" type="parTrans" cxnId="{090D1ACF-4954-43D8-8778-B11E2AC6450F}">
      <dgm:prSet/>
      <dgm:spPr/>
      <dgm:t>
        <a:bodyPr/>
        <a:lstStyle/>
        <a:p>
          <a:endParaRPr lang="en-US"/>
        </a:p>
      </dgm:t>
    </dgm:pt>
    <dgm:pt modelId="{BA5B6A3C-85B7-4E7C-8A13-EBF5ABA07CBF}" type="sibTrans" cxnId="{090D1ACF-4954-43D8-8778-B11E2AC6450F}">
      <dgm:prSet/>
      <dgm:spPr/>
      <dgm:t>
        <a:bodyPr/>
        <a:lstStyle/>
        <a:p>
          <a:endParaRPr lang="en-US"/>
        </a:p>
      </dgm:t>
    </dgm:pt>
    <dgm:pt modelId="{1D7A0E46-BDC8-41F9-B90A-9A886ED17DF0}">
      <dgm:prSet/>
      <dgm:spPr/>
      <dgm:t>
        <a:bodyPr/>
        <a:lstStyle/>
        <a:p>
          <a:r>
            <a:rPr lang="en-US"/>
            <a:t>Acetylcholine is the transmitter of parasympathetic half of the autonomic nervous system.</a:t>
          </a:r>
        </a:p>
      </dgm:t>
    </dgm:pt>
    <dgm:pt modelId="{FF09BB82-DF1E-42AD-B7C6-BC4B840599F2}" type="parTrans" cxnId="{BC02A308-3020-4527-8336-8766FAD1F59D}">
      <dgm:prSet/>
      <dgm:spPr/>
      <dgm:t>
        <a:bodyPr/>
        <a:lstStyle/>
        <a:p>
          <a:endParaRPr lang="en-US"/>
        </a:p>
      </dgm:t>
    </dgm:pt>
    <dgm:pt modelId="{97160B3E-A155-4279-8E00-09C7167B110C}" type="sibTrans" cxnId="{BC02A308-3020-4527-8336-8766FAD1F59D}">
      <dgm:prSet/>
      <dgm:spPr/>
      <dgm:t>
        <a:bodyPr/>
        <a:lstStyle/>
        <a:p>
          <a:endParaRPr lang="en-US"/>
        </a:p>
      </dgm:t>
    </dgm:pt>
    <dgm:pt modelId="{00DFA07A-3D3A-4828-94A0-5E4CE6A7EED9}">
      <dgm:prSet/>
      <dgm:spPr/>
      <dgm:t>
        <a:bodyPr/>
        <a:lstStyle/>
        <a:p>
          <a:r>
            <a:rPr lang="en-US"/>
            <a:t>Acetylcholine is a transmitter in various brain regions (for instance, basal ganglia, cortex, and hypothalamus) and is required for proper memory and cognition, as well as motor control. The action of acetylcholine released at a synapse is ended through breakdown of ACh by enzyme acetylcholinesterase</a:t>
          </a:r>
        </a:p>
      </dgm:t>
    </dgm:pt>
    <dgm:pt modelId="{BAEA48F3-81EB-4FF3-9FFF-95CCDFBA1647}" type="parTrans" cxnId="{123DD61F-977E-45C7-A1E6-F832DDB41CEA}">
      <dgm:prSet/>
      <dgm:spPr/>
      <dgm:t>
        <a:bodyPr/>
        <a:lstStyle/>
        <a:p>
          <a:endParaRPr lang="en-US"/>
        </a:p>
      </dgm:t>
    </dgm:pt>
    <dgm:pt modelId="{AD76F7AB-7F35-47EC-9B56-BC276F0F2467}" type="sibTrans" cxnId="{123DD61F-977E-45C7-A1E6-F832DDB41CEA}">
      <dgm:prSet/>
      <dgm:spPr/>
      <dgm:t>
        <a:bodyPr/>
        <a:lstStyle/>
        <a:p>
          <a:endParaRPr lang="en-US"/>
        </a:p>
      </dgm:t>
    </dgm:pt>
    <dgm:pt modelId="{9B83C494-F0AE-48F5-84A8-0A38C6D8B518}" type="pres">
      <dgm:prSet presAssocID="{A21F66AD-7727-490F-B760-93427EAEDDD5}" presName="vert0" presStyleCnt="0">
        <dgm:presLayoutVars>
          <dgm:dir/>
          <dgm:animOne val="branch"/>
          <dgm:animLvl val="lvl"/>
        </dgm:presLayoutVars>
      </dgm:prSet>
      <dgm:spPr/>
    </dgm:pt>
    <dgm:pt modelId="{A0864564-CB5D-4E59-9160-9A07E6A38211}" type="pres">
      <dgm:prSet presAssocID="{599E7007-F972-40BB-B95D-6D256D156514}" presName="thickLine" presStyleLbl="alignNode1" presStyleIdx="0" presStyleCnt="3"/>
      <dgm:spPr/>
    </dgm:pt>
    <dgm:pt modelId="{5D87B07B-835C-455D-BAEA-E088C67264E5}" type="pres">
      <dgm:prSet presAssocID="{599E7007-F972-40BB-B95D-6D256D156514}" presName="horz1" presStyleCnt="0"/>
      <dgm:spPr/>
    </dgm:pt>
    <dgm:pt modelId="{98AD7256-2945-4815-8838-792722B6E842}" type="pres">
      <dgm:prSet presAssocID="{599E7007-F972-40BB-B95D-6D256D156514}" presName="tx1" presStyleLbl="revTx" presStyleIdx="0" presStyleCnt="3"/>
      <dgm:spPr/>
    </dgm:pt>
    <dgm:pt modelId="{6B208AB2-171E-4405-8EB5-A5FB925F5A15}" type="pres">
      <dgm:prSet presAssocID="{599E7007-F972-40BB-B95D-6D256D156514}" presName="vert1" presStyleCnt="0"/>
      <dgm:spPr/>
    </dgm:pt>
    <dgm:pt modelId="{72F243A0-C652-4F74-AB58-AE89DD92B10D}" type="pres">
      <dgm:prSet presAssocID="{1D7A0E46-BDC8-41F9-B90A-9A886ED17DF0}" presName="thickLine" presStyleLbl="alignNode1" presStyleIdx="1" presStyleCnt="3"/>
      <dgm:spPr/>
    </dgm:pt>
    <dgm:pt modelId="{EA601FA2-D45C-4BCD-9FF3-4ECBAA11C23D}" type="pres">
      <dgm:prSet presAssocID="{1D7A0E46-BDC8-41F9-B90A-9A886ED17DF0}" presName="horz1" presStyleCnt="0"/>
      <dgm:spPr/>
    </dgm:pt>
    <dgm:pt modelId="{CFE17C39-024C-4947-BBE6-5924E9D37E0B}" type="pres">
      <dgm:prSet presAssocID="{1D7A0E46-BDC8-41F9-B90A-9A886ED17DF0}" presName="tx1" presStyleLbl="revTx" presStyleIdx="1" presStyleCnt="3"/>
      <dgm:spPr/>
    </dgm:pt>
    <dgm:pt modelId="{4E0A5E7C-6DAB-44B7-A6AB-DF7B1F420AE7}" type="pres">
      <dgm:prSet presAssocID="{1D7A0E46-BDC8-41F9-B90A-9A886ED17DF0}" presName="vert1" presStyleCnt="0"/>
      <dgm:spPr/>
    </dgm:pt>
    <dgm:pt modelId="{F3E1D91C-B863-46B0-B28F-5A98ACDC5FF2}" type="pres">
      <dgm:prSet presAssocID="{00DFA07A-3D3A-4828-94A0-5E4CE6A7EED9}" presName="thickLine" presStyleLbl="alignNode1" presStyleIdx="2" presStyleCnt="3"/>
      <dgm:spPr/>
    </dgm:pt>
    <dgm:pt modelId="{913C1FF5-EAB1-470A-A9D5-2B1481EADBD5}" type="pres">
      <dgm:prSet presAssocID="{00DFA07A-3D3A-4828-94A0-5E4CE6A7EED9}" presName="horz1" presStyleCnt="0"/>
      <dgm:spPr/>
    </dgm:pt>
    <dgm:pt modelId="{17A153C0-DAEE-44EF-8072-70FDB4F34790}" type="pres">
      <dgm:prSet presAssocID="{00DFA07A-3D3A-4828-94A0-5E4CE6A7EED9}" presName="tx1" presStyleLbl="revTx" presStyleIdx="2" presStyleCnt="3"/>
      <dgm:spPr/>
    </dgm:pt>
    <dgm:pt modelId="{8CAB3C3B-D89E-47AB-B0F7-10D75F991703}" type="pres">
      <dgm:prSet presAssocID="{00DFA07A-3D3A-4828-94A0-5E4CE6A7EED9}" presName="vert1" presStyleCnt="0"/>
      <dgm:spPr/>
    </dgm:pt>
  </dgm:ptLst>
  <dgm:cxnLst>
    <dgm:cxn modelId="{BC02A308-3020-4527-8336-8766FAD1F59D}" srcId="{A21F66AD-7727-490F-B760-93427EAEDDD5}" destId="{1D7A0E46-BDC8-41F9-B90A-9A886ED17DF0}" srcOrd="1" destOrd="0" parTransId="{FF09BB82-DF1E-42AD-B7C6-BC4B840599F2}" sibTransId="{97160B3E-A155-4279-8E00-09C7167B110C}"/>
    <dgm:cxn modelId="{123DD61F-977E-45C7-A1E6-F832DDB41CEA}" srcId="{A21F66AD-7727-490F-B760-93427EAEDDD5}" destId="{00DFA07A-3D3A-4828-94A0-5E4CE6A7EED9}" srcOrd="2" destOrd="0" parTransId="{BAEA48F3-81EB-4FF3-9FFF-95CCDFBA1647}" sibTransId="{AD76F7AB-7F35-47EC-9B56-BC276F0F2467}"/>
    <dgm:cxn modelId="{BE794F42-797B-43E5-98CC-5291FD3686DB}" type="presOf" srcId="{1D7A0E46-BDC8-41F9-B90A-9A886ED17DF0}" destId="{CFE17C39-024C-4947-BBE6-5924E9D37E0B}" srcOrd="0" destOrd="0" presId="urn:microsoft.com/office/officeart/2008/layout/LinedList"/>
    <dgm:cxn modelId="{1A0B0877-7668-47C7-9D79-B23F874BC375}" type="presOf" srcId="{A21F66AD-7727-490F-B760-93427EAEDDD5}" destId="{9B83C494-F0AE-48F5-84A8-0A38C6D8B518}" srcOrd="0" destOrd="0" presId="urn:microsoft.com/office/officeart/2008/layout/LinedList"/>
    <dgm:cxn modelId="{A80C1CC7-0E57-41AC-9092-E8063E0E1F8F}" type="presOf" srcId="{599E7007-F972-40BB-B95D-6D256D156514}" destId="{98AD7256-2945-4815-8838-792722B6E842}" srcOrd="0" destOrd="0" presId="urn:microsoft.com/office/officeart/2008/layout/LinedList"/>
    <dgm:cxn modelId="{090D1ACF-4954-43D8-8778-B11E2AC6450F}" srcId="{A21F66AD-7727-490F-B760-93427EAEDDD5}" destId="{599E7007-F972-40BB-B95D-6D256D156514}" srcOrd="0" destOrd="0" parTransId="{9AA9F320-9D12-4E6D-8C88-A6FB7EAAC21C}" sibTransId="{BA5B6A3C-85B7-4E7C-8A13-EBF5ABA07CBF}"/>
    <dgm:cxn modelId="{91A4E9D5-AD4C-4964-8FAC-F76F6DAADF5A}" type="presOf" srcId="{00DFA07A-3D3A-4828-94A0-5E4CE6A7EED9}" destId="{17A153C0-DAEE-44EF-8072-70FDB4F34790}" srcOrd="0" destOrd="0" presId="urn:microsoft.com/office/officeart/2008/layout/LinedList"/>
    <dgm:cxn modelId="{61E51812-843F-429A-BEF8-C07BDBAF3A3A}" type="presParOf" srcId="{9B83C494-F0AE-48F5-84A8-0A38C6D8B518}" destId="{A0864564-CB5D-4E59-9160-9A07E6A38211}" srcOrd="0" destOrd="0" presId="urn:microsoft.com/office/officeart/2008/layout/LinedList"/>
    <dgm:cxn modelId="{FDECE890-B74C-417C-830B-00CA8C9DC379}" type="presParOf" srcId="{9B83C494-F0AE-48F5-84A8-0A38C6D8B518}" destId="{5D87B07B-835C-455D-BAEA-E088C67264E5}" srcOrd="1" destOrd="0" presId="urn:microsoft.com/office/officeart/2008/layout/LinedList"/>
    <dgm:cxn modelId="{41967B9F-B716-4963-A2DC-8A2BA47D5C0A}" type="presParOf" srcId="{5D87B07B-835C-455D-BAEA-E088C67264E5}" destId="{98AD7256-2945-4815-8838-792722B6E842}" srcOrd="0" destOrd="0" presId="urn:microsoft.com/office/officeart/2008/layout/LinedList"/>
    <dgm:cxn modelId="{CC950AB8-6811-49F4-B410-2B86CC9B3ED0}" type="presParOf" srcId="{5D87B07B-835C-455D-BAEA-E088C67264E5}" destId="{6B208AB2-171E-4405-8EB5-A5FB925F5A15}" srcOrd="1" destOrd="0" presId="urn:microsoft.com/office/officeart/2008/layout/LinedList"/>
    <dgm:cxn modelId="{770EE20D-1193-43B6-8073-58F85959AD5C}" type="presParOf" srcId="{9B83C494-F0AE-48F5-84A8-0A38C6D8B518}" destId="{72F243A0-C652-4F74-AB58-AE89DD92B10D}" srcOrd="2" destOrd="0" presId="urn:microsoft.com/office/officeart/2008/layout/LinedList"/>
    <dgm:cxn modelId="{CF589B55-9CEA-4278-A1A3-FC86F53E423C}" type="presParOf" srcId="{9B83C494-F0AE-48F5-84A8-0A38C6D8B518}" destId="{EA601FA2-D45C-4BCD-9FF3-4ECBAA11C23D}" srcOrd="3" destOrd="0" presId="urn:microsoft.com/office/officeart/2008/layout/LinedList"/>
    <dgm:cxn modelId="{14983B1D-36E6-405A-A5DD-53E6A66AAF05}" type="presParOf" srcId="{EA601FA2-D45C-4BCD-9FF3-4ECBAA11C23D}" destId="{CFE17C39-024C-4947-BBE6-5924E9D37E0B}" srcOrd="0" destOrd="0" presId="urn:microsoft.com/office/officeart/2008/layout/LinedList"/>
    <dgm:cxn modelId="{EB3B73E0-7C6E-437F-9547-25C28EF5494D}" type="presParOf" srcId="{EA601FA2-D45C-4BCD-9FF3-4ECBAA11C23D}" destId="{4E0A5E7C-6DAB-44B7-A6AB-DF7B1F420AE7}" srcOrd="1" destOrd="0" presId="urn:microsoft.com/office/officeart/2008/layout/LinedList"/>
    <dgm:cxn modelId="{8AAFFAF1-94B9-4D52-926A-F29E35BEDA83}" type="presParOf" srcId="{9B83C494-F0AE-48F5-84A8-0A38C6D8B518}" destId="{F3E1D91C-B863-46B0-B28F-5A98ACDC5FF2}" srcOrd="4" destOrd="0" presId="urn:microsoft.com/office/officeart/2008/layout/LinedList"/>
    <dgm:cxn modelId="{B5872C12-1397-41CC-AADD-120F54B4D5BC}" type="presParOf" srcId="{9B83C494-F0AE-48F5-84A8-0A38C6D8B518}" destId="{913C1FF5-EAB1-470A-A9D5-2B1481EADBD5}" srcOrd="5" destOrd="0" presId="urn:microsoft.com/office/officeart/2008/layout/LinedList"/>
    <dgm:cxn modelId="{C4B74345-CAA3-492D-AE5D-4D26CD5AEE2A}" type="presParOf" srcId="{913C1FF5-EAB1-470A-A9D5-2B1481EADBD5}" destId="{17A153C0-DAEE-44EF-8072-70FDB4F34790}" srcOrd="0" destOrd="0" presId="urn:microsoft.com/office/officeart/2008/layout/LinedList"/>
    <dgm:cxn modelId="{96DF9E4E-C95E-4C0B-AAFC-BD227BAC7AC6}" type="presParOf" srcId="{913C1FF5-EAB1-470A-A9D5-2B1481EADBD5}" destId="{8CAB3C3B-D89E-47AB-B0F7-10D75F991703}"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DB8A30-DC8B-448A-9641-73640463128F}"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59E67817-0FB0-4D2D-97F6-6EF23E21DB8D}">
      <dgm:prSet/>
      <dgm:spPr/>
      <dgm:t>
        <a:bodyPr/>
        <a:lstStyle/>
        <a:p>
          <a:r>
            <a:rPr lang="en-US" b="0" i="0"/>
            <a:t>Some will say inhibition is more important than excitation</a:t>
          </a:r>
          <a:endParaRPr lang="en-US"/>
        </a:p>
      </dgm:t>
    </dgm:pt>
    <dgm:pt modelId="{05115960-FC9F-4C55-9BE3-DF5B8B545A54}" type="parTrans" cxnId="{21E6D35C-C77B-46AD-B107-9821EC23D2E2}">
      <dgm:prSet/>
      <dgm:spPr/>
      <dgm:t>
        <a:bodyPr/>
        <a:lstStyle/>
        <a:p>
          <a:endParaRPr lang="en-US"/>
        </a:p>
      </dgm:t>
    </dgm:pt>
    <dgm:pt modelId="{0236ADD5-F132-4133-BC9C-E8121F5045F4}" type="sibTrans" cxnId="{21E6D35C-C77B-46AD-B107-9821EC23D2E2}">
      <dgm:prSet/>
      <dgm:spPr/>
      <dgm:t>
        <a:bodyPr/>
        <a:lstStyle/>
        <a:p>
          <a:endParaRPr lang="en-US"/>
        </a:p>
      </dgm:t>
    </dgm:pt>
    <dgm:pt modelId="{E8AB4743-22FA-49B9-B187-3F32E19067B2}">
      <dgm:prSet/>
      <dgm:spPr/>
      <dgm:t>
        <a:bodyPr/>
        <a:lstStyle/>
        <a:p>
          <a:r>
            <a:rPr lang="en-US" b="0" i="0"/>
            <a:t>Glycine is an inhibitory neurotransmitter- released from interneurons in the spinal cord- </a:t>
          </a:r>
          <a:endParaRPr lang="en-US"/>
        </a:p>
      </dgm:t>
    </dgm:pt>
    <dgm:pt modelId="{1C2F87D6-7F56-43A6-8C1C-6C03226FB82C}" type="parTrans" cxnId="{4E243AC7-BEA4-472D-AAED-A10804C0DF8A}">
      <dgm:prSet/>
      <dgm:spPr/>
      <dgm:t>
        <a:bodyPr/>
        <a:lstStyle/>
        <a:p>
          <a:endParaRPr lang="en-US"/>
        </a:p>
      </dgm:t>
    </dgm:pt>
    <dgm:pt modelId="{46976BFF-E271-4E24-8EC6-45B638885687}" type="sibTrans" cxnId="{4E243AC7-BEA4-472D-AAED-A10804C0DF8A}">
      <dgm:prSet/>
      <dgm:spPr/>
      <dgm:t>
        <a:bodyPr/>
        <a:lstStyle/>
        <a:p>
          <a:endParaRPr lang="en-US"/>
        </a:p>
      </dgm:t>
    </dgm:pt>
    <dgm:pt modelId="{9D85DF2F-6A79-4A60-BB31-2AF0F7D585B2}">
      <dgm:prSet/>
      <dgm:spPr/>
      <dgm:t>
        <a:bodyPr/>
        <a:lstStyle/>
        <a:p>
          <a:r>
            <a:rPr lang="en-US" b="0" i="0"/>
            <a:t>When Glycine binds with its post-synaptic receptor, it causes opening of Cl- selective channels- Cl- carries a NEG charge) </a:t>
          </a:r>
          <a:endParaRPr lang="en-US"/>
        </a:p>
      </dgm:t>
    </dgm:pt>
    <dgm:pt modelId="{E6E0B44C-D3C5-4B5B-B9F3-95E818CFD162}" type="parTrans" cxnId="{95364D97-E95C-4792-AD8A-889874F2003E}">
      <dgm:prSet/>
      <dgm:spPr/>
      <dgm:t>
        <a:bodyPr/>
        <a:lstStyle/>
        <a:p>
          <a:endParaRPr lang="en-US"/>
        </a:p>
      </dgm:t>
    </dgm:pt>
    <dgm:pt modelId="{84BF41A5-D51E-4703-A747-BAC3DFA26293}" type="sibTrans" cxnId="{95364D97-E95C-4792-AD8A-889874F2003E}">
      <dgm:prSet/>
      <dgm:spPr/>
      <dgm:t>
        <a:bodyPr/>
        <a:lstStyle/>
        <a:p>
          <a:endParaRPr lang="en-US"/>
        </a:p>
      </dgm:t>
    </dgm:pt>
    <dgm:pt modelId="{6200FD05-EA50-4201-A613-B8D42881781F}">
      <dgm:prSet/>
      <dgm:spPr/>
      <dgm:t>
        <a:bodyPr/>
        <a:lstStyle/>
        <a:p>
          <a:r>
            <a:rPr lang="en-US" b="0" i="0"/>
            <a:t>This action inhibits neuronal action potential</a:t>
          </a:r>
          <a:endParaRPr lang="en-US"/>
        </a:p>
      </dgm:t>
    </dgm:pt>
    <dgm:pt modelId="{8B7B4D9C-68ED-4CEB-9792-30F1489A6A9E}" type="parTrans" cxnId="{0FBEB9A4-FCEA-486D-A29E-B607F7949199}">
      <dgm:prSet/>
      <dgm:spPr/>
      <dgm:t>
        <a:bodyPr/>
        <a:lstStyle/>
        <a:p>
          <a:endParaRPr lang="en-US"/>
        </a:p>
      </dgm:t>
    </dgm:pt>
    <dgm:pt modelId="{B66DE67C-8F54-4AE8-9B08-29AE2A13597F}" type="sibTrans" cxnId="{0FBEB9A4-FCEA-486D-A29E-B607F7949199}">
      <dgm:prSet/>
      <dgm:spPr/>
      <dgm:t>
        <a:bodyPr/>
        <a:lstStyle/>
        <a:p>
          <a:endParaRPr lang="en-US"/>
        </a:p>
      </dgm:t>
    </dgm:pt>
    <dgm:pt modelId="{ABDB2D6F-90D8-4E7D-9D2F-EF9E1B242D00}" type="pres">
      <dgm:prSet presAssocID="{44DB8A30-DC8B-448A-9641-73640463128F}" presName="Name0" presStyleCnt="0">
        <dgm:presLayoutVars>
          <dgm:dir/>
          <dgm:animLvl val="lvl"/>
          <dgm:resizeHandles val="exact"/>
        </dgm:presLayoutVars>
      </dgm:prSet>
      <dgm:spPr/>
    </dgm:pt>
    <dgm:pt modelId="{9D8B1F35-6335-41BD-A438-8A2796BFE279}" type="pres">
      <dgm:prSet presAssocID="{E8AB4743-22FA-49B9-B187-3F32E19067B2}" presName="boxAndChildren" presStyleCnt="0"/>
      <dgm:spPr/>
    </dgm:pt>
    <dgm:pt modelId="{33455B13-5921-4DFE-9CE2-2FC28EFA1ED4}" type="pres">
      <dgm:prSet presAssocID="{E8AB4743-22FA-49B9-B187-3F32E19067B2}" presName="parentTextBox" presStyleLbl="node1" presStyleIdx="0" presStyleCnt="2"/>
      <dgm:spPr/>
    </dgm:pt>
    <dgm:pt modelId="{CC7E3B14-59B9-4B37-A17B-0A9CAC3B560A}" type="pres">
      <dgm:prSet presAssocID="{E8AB4743-22FA-49B9-B187-3F32E19067B2}" presName="entireBox" presStyleLbl="node1" presStyleIdx="0" presStyleCnt="2"/>
      <dgm:spPr/>
    </dgm:pt>
    <dgm:pt modelId="{038755AE-8561-439C-9196-471ADE2725F1}" type="pres">
      <dgm:prSet presAssocID="{E8AB4743-22FA-49B9-B187-3F32E19067B2}" presName="descendantBox" presStyleCnt="0"/>
      <dgm:spPr/>
    </dgm:pt>
    <dgm:pt modelId="{02C73863-D4A7-45F0-84E6-C76CC7271B26}" type="pres">
      <dgm:prSet presAssocID="{9D85DF2F-6A79-4A60-BB31-2AF0F7D585B2}" presName="childTextBox" presStyleLbl="fgAccFollowNode1" presStyleIdx="0" presStyleCnt="2">
        <dgm:presLayoutVars>
          <dgm:bulletEnabled val="1"/>
        </dgm:presLayoutVars>
      </dgm:prSet>
      <dgm:spPr/>
    </dgm:pt>
    <dgm:pt modelId="{3E085EB8-2045-4AB6-A22B-5E7F206AC6DE}" type="pres">
      <dgm:prSet presAssocID="{6200FD05-EA50-4201-A613-B8D42881781F}" presName="childTextBox" presStyleLbl="fgAccFollowNode1" presStyleIdx="1" presStyleCnt="2">
        <dgm:presLayoutVars>
          <dgm:bulletEnabled val="1"/>
        </dgm:presLayoutVars>
      </dgm:prSet>
      <dgm:spPr/>
    </dgm:pt>
    <dgm:pt modelId="{361DCB19-9839-4237-856A-77840D3B4DDA}" type="pres">
      <dgm:prSet presAssocID="{0236ADD5-F132-4133-BC9C-E8121F5045F4}" presName="sp" presStyleCnt="0"/>
      <dgm:spPr/>
    </dgm:pt>
    <dgm:pt modelId="{20B24D54-04BA-4B08-A183-F7EDFDD093DD}" type="pres">
      <dgm:prSet presAssocID="{59E67817-0FB0-4D2D-97F6-6EF23E21DB8D}" presName="arrowAndChildren" presStyleCnt="0"/>
      <dgm:spPr/>
    </dgm:pt>
    <dgm:pt modelId="{09902C36-4275-4E3B-A0AB-3E50917C0877}" type="pres">
      <dgm:prSet presAssocID="{59E67817-0FB0-4D2D-97F6-6EF23E21DB8D}" presName="parentTextArrow" presStyleLbl="node1" presStyleIdx="1" presStyleCnt="2"/>
      <dgm:spPr/>
    </dgm:pt>
  </dgm:ptLst>
  <dgm:cxnLst>
    <dgm:cxn modelId="{12AA692B-1EDD-4AE6-92C3-5CA6D05BA962}" type="presOf" srcId="{6200FD05-EA50-4201-A613-B8D42881781F}" destId="{3E085EB8-2045-4AB6-A22B-5E7F206AC6DE}" srcOrd="0" destOrd="0" presId="urn:microsoft.com/office/officeart/2005/8/layout/process4"/>
    <dgm:cxn modelId="{25EC2135-A395-4E35-8597-188A01EFAD77}" type="presOf" srcId="{59E67817-0FB0-4D2D-97F6-6EF23E21DB8D}" destId="{09902C36-4275-4E3B-A0AB-3E50917C0877}" srcOrd="0" destOrd="0" presId="urn:microsoft.com/office/officeart/2005/8/layout/process4"/>
    <dgm:cxn modelId="{21E6D35C-C77B-46AD-B107-9821EC23D2E2}" srcId="{44DB8A30-DC8B-448A-9641-73640463128F}" destId="{59E67817-0FB0-4D2D-97F6-6EF23E21DB8D}" srcOrd="0" destOrd="0" parTransId="{05115960-FC9F-4C55-9BE3-DF5B8B545A54}" sibTransId="{0236ADD5-F132-4133-BC9C-E8121F5045F4}"/>
    <dgm:cxn modelId="{196A9352-68CB-449F-8989-92983FDFD339}" type="presOf" srcId="{9D85DF2F-6A79-4A60-BB31-2AF0F7D585B2}" destId="{02C73863-D4A7-45F0-84E6-C76CC7271B26}" srcOrd="0" destOrd="0" presId="urn:microsoft.com/office/officeart/2005/8/layout/process4"/>
    <dgm:cxn modelId="{53AB4758-6647-4205-80E9-ABE6382BB67B}" type="presOf" srcId="{44DB8A30-DC8B-448A-9641-73640463128F}" destId="{ABDB2D6F-90D8-4E7D-9D2F-EF9E1B242D00}" srcOrd="0" destOrd="0" presId="urn:microsoft.com/office/officeart/2005/8/layout/process4"/>
    <dgm:cxn modelId="{95364D97-E95C-4792-AD8A-889874F2003E}" srcId="{E8AB4743-22FA-49B9-B187-3F32E19067B2}" destId="{9D85DF2F-6A79-4A60-BB31-2AF0F7D585B2}" srcOrd="0" destOrd="0" parTransId="{E6E0B44C-D3C5-4B5B-B9F3-95E818CFD162}" sibTransId="{84BF41A5-D51E-4703-A747-BAC3DFA26293}"/>
    <dgm:cxn modelId="{0FBEB9A4-FCEA-486D-A29E-B607F7949199}" srcId="{E8AB4743-22FA-49B9-B187-3F32E19067B2}" destId="{6200FD05-EA50-4201-A613-B8D42881781F}" srcOrd="1" destOrd="0" parTransId="{8B7B4D9C-68ED-4CEB-9792-30F1489A6A9E}" sibTransId="{B66DE67C-8F54-4AE8-9B08-29AE2A13597F}"/>
    <dgm:cxn modelId="{CCCB75AE-42CA-4A5F-BFEC-05AE61B4CB73}" type="presOf" srcId="{E8AB4743-22FA-49B9-B187-3F32E19067B2}" destId="{33455B13-5921-4DFE-9CE2-2FC28EFA1ED4}" srcOrd="0" destOrd="0" presId="urn:microsoft.com/office/officeart/2005/8/layout/process4"/>
    <dgm:cxn modelId="{ACE66ABE-606D-45B5-A5E9-8C2CD419DB83}" type="presOf" srcId="{E8AB4743-22FA-49B9-B187-3F32E19067B2}" destId="{CC7E3B14-59B9-4B37-A17B-0A9CAC3B560A}" srcOrd="1" destOrd="0" presId="urn:microsoft.com/office/officeart/2005/8/layout/process4"/>
    <dgm:cxn modelId="{4E243AC7-BEA4-472D-AAED-A10804C0DF8A}" srcId="{44DB8A30-DC8B-448A-9641-73640463128F}" destId="{E8AB4743-22FA-49B9-B187-3F32E19067B2}" srcOrd="1" destOrd="0" parTransId="{1C2F87D6-7F56-43A6-8C1C-6C03226FB82C}" sibTransId="{46976BFF-E271-4E24-8EC6-45B638885687}"/>
    <dgm:cxn modelId="{17CE2AC8-10F8-4A87-98D2-8E71D007B724}" type="presParOf" srcId="{ABDB2D6F-90D8-4E7D-9D2F-EF9E1B242D00}" destId="{9D8B1F35-6335-41BD-A438-8A2796BFE279}" srcOrd="0" destOrd="0" presId="urn:microsoft.com/office/officeart/2005/8/layout/process4"/>
    <dgm:cxn modelId="{EA4B3BB7-2E18-4768-BB1A-C7B390364C1E}" type="presParOf" srcId="{9D8B1F35-6335-41BD-A438-8A2796BFE279}" destId="{33455B13-5921-4DFE-9CE2-2FC28EFA1ED4}" srcOrd="0" destOrd="0" presId="urn:microsoft.com/office/officeart/2005/8/layout/process4"/>
    <dgm:cxn modelId="{5699295B-24FE-49EB-B494-4B4E0D77FB7D}" type="presParOf" srcId="{9D8B1F35-6335-41BD-A438-8A2796BFE279}" destId="{CC7E3B14-59B9-4B37-A17B-0A9CAC3B560A}" srcOrd="1" destOrd="0" presId="urn:microsoft.com/office/officeart/2005/8/layout/process4"/>
    <dgm:cxn modelId="{25251363-BD35-4BCB-8B7D-98C3D7CC37EB}" type="presParOf" srcId="{9D8B1F35-6335-41BD-A438-8A2796BFE279}" destId="{038755AE-8561-439C-9196-471ADE2725F1}" srcOrd="2" destOrd="0" presId="urn:microsoft.com/office/officeart/2005/8/layout/process4"/>
    <dgm:cxn modelId="{BA3E3A77-4D6B-4A9B-A10D-6F261CACEB8D}" type="presParOf" srcId="{038755AE-8561-439C-9196-471ADE2725F1}" destId="{02C73863-D4A7-45F0-84E6-C76CC7271B26}" srcOrd="0" destOrd="0" presId="urn:microsoft.com/office/officeart/2005/8/layout/process4"/>
    <dgm:cxn modelId="{53717372-B91C-4B9F-84FC-AA8F5571A15C}" type="presParOf" srcId="{038755AE-8561-439C-9196-471ADE2725F1}" destId="{3E085EB8-2045-4AB6-A22B-5E7F206AC6DE}" srcOrd="1" destOrd="0" presId="urn:microsoft.com/office/officeart/2005/8/layout/process4"/>
    <dgm:cxn modelId="{753AE2E8-2282-4B05-8A2F-E9B5A476A25D}" type="presParOf" srcId="{ABDB2D6F-90D8-4E7D-9D2F-EF9E1B242D00}" destId="{361DCB19-9839-4237-856A-77840D3B4DDA}" srcOrd="1" destOrd="0" presId="urn:microsoft.com/office/officeart/2005/8/layout/process4"/>
    <dgm:cxn modelId="{17131B55-E04A-4E76-99DF-6631A8D488BF}" type="presParOf" srcId="{ABDB2D6F-90D8-4E7D-9D2F-EF9E1B242D00}" destId="{20B24D54-04BA-4B08-A183-F7EDFDD093DD}" srcOrd="2" destOrd="0" presId="urn:microsoft.com/office/officeart/2005/8/layout/process4"/>
    <dgm:cxn modelId="{C9E2EACB-2653-4B2F-ABCB-71284B12339F}" type="presParOf" srcId="{20B24D54-04BA-4B08-A183-F7EDFDD093DD}" destId="{09902C36-4275-4E3B-A0AB-3E50917C0877}"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38549E-5715-4B56-87FC-E6EE5B239F8C}"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E7853769-953A-4CC1-87F0-C1B10336BBFF}">
      <dgm:prSet/>
      <dgm:spPr/>
      <dgm:t>
        <a:bodyPr/>
        <a:lstStyle/>
        <a:p>
          <a:r>
            <a:rPr lang="en-US" b="0" i="0"/>
            <a:t>Parasympathetic Nervous system </a:t>
          </a:r>
          <a:endParaRPr lang="en-US"/>
        </a:p>
      </dgm:t>
    </dgm:pt>
    <dgm:pt modelId="{D4DA8BDB-0D13-4934-B9F0-B656EFB69D8F}" type="parTrans" cxnId="{A065594A-E3AF-4A14-8CCE-72B71A859EF3}">
      <dgm:prSet/>
      <dgm:spPr/>
      <dgm:t>
        <a:bodyPr/>
        <a:lstStyle/>
        <a:p>
          <a:endParaRPr lang="en-US"/>
        </a:p>
      </dgm:t>
    </dgm:pt>
    <dgm:pt modelId="{191D7322-8408-4F9B-B21A-95DF4BAD19B0}" type="sibTrans" cxnId="{A065594A-E3AF-4A14-8CCE-72B71A859EF3}">
      <dgm:prSet/>
      <dgm:spPr/>
      <dgm:t>
        <a:bodyPr/>
        <a:lstStyle/>
        <a:p>
          <a:endParaRPr lang="en-US"/>
        </a:p>
      </dgm:t>
    </dgm:pt>
    <dgm:pt modelId="{7265159E-2056-4D3C-8BD6-09E9F7454C7B}">
      <dgm:prSet/>
      <dgm:spPr/>
      <dgm:t>
        <a:bodyPr/>
        <a:lstStyle/>
        <a:p>
          <a:r>
            <a:rPr lang="en-US" b="0" i="0"/>
            <a:t>Cholinergic </a:t>
          </a:r>
          <a:endParaRPr lang="en-US"/>
        </a:p>
      </dgm:t>
    </dgm:pt>
    <dgm:pt modelId="{7DA77EEA-037F-4AAE-8041-3B0E71F35230}" type="parTrans" cxnId="{B70B4991-2531-4E88-ADE1-6320E8E97AAE}">
      <dgm:prSet/>
      <dgm:spPr/>
      <dgm:t>
        <a:bodyPr/>
        <a:lstStyle/>
        <a:p>
          <a:endParaRPr lang="en-US"/>
        </a:p>
      </dgm:t>
    </dgm:pt>
    <dgm:pt modelId="{DB7C9D87-8374-43E7-9FA1-3CA31C4EB2D1}" type="sibTrans" cxnId="{B70B4991-2531-4E88-ADE1-6320E8E97AAE}">
      <dgm:prSet/>
      <dgm:spPr/>
      <dgm:t>
        <a:bodyPr/>
        <a:lstStyle/>
        <a:p>
          <a:endParaRPr lang="en-US"/>
        </a:p>
      </dgm:t>
    </dgm:pt>
    <dgm:pt modelId="{5501760A-C249-4446-89D9-323DD3A4B757}">
      <dgm:prSet/>
      <dgm:spPr/>
      <dgm:t>
        <a:bodyPr/>
        <a:lstStyle/>
        <a:p>
          <a:r>
            <a:rPr lang="en-US" b="0" i="0"/>
            <a:t>NT- primarily Ach</a:t>
          </a:r>
          <a:endParaRPr lang="en-US"/>
        </a:p>
      </dgm:t>
    </dgm:pt>
    <dgm:pt modelId="{EF592BF3-D01C-4415-9E35-71E5FCC4A81A}" type="parTrans" cxnId="{2BBA291C-7270-4DE1-935C-76407B6429C6}">
      <dgm:prSet/>
      <dgm:spPr/>
      <dgm:t>
        <a:bodyPr/>
        <a:lstStyle/>
        <a:p>
          <a:endParaRPr lang="en-US"/>
        </a:p>
      </dgm:t>
    </dgm:pt>
    <dgm:pt modelId="{8D618433-A5C0-47F2-82AE-35CE2A6645D7}" type="sibTrans" cxnId="{2BBA291C-7270-4DE1-935C-76407B6429C6}">
      <dgm:prSet/>
      <dgm:spPr/>
      <dgm:t>
        <a:bodyPr/>
        <a:lstStyle/>
        <a:p>
          <a:endParaRPr lang="en-US"/>
        </a:p>
      </dgm:t>
    </dgm:pt>
    <dgm:pt modelId="{C8966A5E-D3D7-4016-B746-4A6FDD6F56A4}">
      <dgm:prSet/>
      <dgm:spPr/>
      <dgm:t>
        <a:bodyPr/>
        <a:lstStyle/>
        <a:p>
          <a:r>
            <a:rPr lang="en-US" b="0" i="0"/>
            <a:t>DAY to DAY – rest and digest </a:t>
          </a:r>
          <a:endParaRPr lang="en-US"/>
        </a:p>
      </dgm:t>
    </dgm:pt>
    <dgm:pt modelId="{7B75FA67-CE75-40C3-92C4-CB98A8176F99}" type="parTrans" cxnId="{CA0D35A5-46AA-4759-8AB2-E7BCD2F34A1D}">
      <dgm:prSet/>
      <dgm:spPr/>
      <dgm:t>
        <a:bodyPr/>
        <a:lstStyle/>
        <a:p>
          <a:endParaRPr lang="en-US"/>
        </a:p>
      </dgm:t>
    </dgm:pt>
    <dgm:pt modelId="{F800F964-B0FC-480C-8C4C-AF1BA6F02249}" type="sibTrans" cxnId="{CA0D35A5-46AA-4759-8AB2-E7BCD2F34A1D}">
      <dgm:prSet/>
      <dgm:spPr/>
      <dgm:t>
        <a:bodyPr/>
        <a:lstStyle/>
        <a:p>
          <a:endParaRPr lang="en-US"/>
        </a:p>
      </dgm:t>
    </dgm:pt>
    <dgm:pt modelId="{B23C75C4-1FFA-4B57-8BA7-B6D1670A2991}">
      <dgm:prSet/>
      <dgm:spPr/>
      <dgm:t>
        <a:bodyPr/>
        <a:lstStyle/>
        <a:p>
          <a:r>
            <a:rPr lang="en-US" b="0" i="0"/>
            <a:t>Sympathetic </a:t>
          </a:r>
          <a:endParaRPr lang="en-US"/>
        </a:p>
      </dgm:t>
    </dgm:pt>
    <dgm:pt modelId="{1AB3F503-33C0-43E0-A06F-2B08C0A972EA}" type="parTrans" cxnId="{43FA1BAB-BD65-4C70-8F35-6B9E1A229300}">
      <dgm:prSet/>
      <dgm:spPr/>
      <dgm:t>
        <a:bodyPr/>
        <a:lstStyle/>
        <a:p>
          <a:endParaRPr lang="en-US"/>
        </a:p>
      </dgm:t>
    </dgm:pt>
    <dgm:pt modelId="{FC40A1C3-A998-42B9-939F-0120577AE60B}" type="sibTrans" cxnId="{43FA1BAB-BD65-4C70-8F35-6B9E1A229300}">
      <dgm:prSet/>
      <dgm:spPr/>
      <dgm:t>
        <a:bodyPr/>
        <a:lstStyle/>
        <a:p>
          <a:endParaRPr lang="en-US"/>
        </a:p>
      </dgm:t>
    </dgm:pt>
    <dgm:pt modelId="{BF4F8671-4977-4A11-A017-E7D684B33940}">
      <dgm:prSet/>
      <dgm:spPr/>
      <dgm:t>
        <a:bodyPr/>
        <a:lstStyle/>
        <a:p>
          <a:r>
            <a:rPr lang="en-US" b="0" i="0"/>
            <a:t>Noradrenergic </a:t>
          </a:r>
          <a:endParaRPr lang="en-US"/>
        </a:p>
      </dgm:t>
    </dgm:pt>
    <dgm:pt modelId="{AC32A988-88DB-41E0-A0E9-A8AF95DDD5D5}" type="parTrans" cxnId="{F73E79ED-C190-4671-84AB-553BF930B3E1}">
      <dgm:prSet/>
      <dgm:spPr/>
      <dgm:t>
        <a:bodyPr/>
        <a:lstStyle/>
        <a:p>
          <a:endParaRPr lang="en-US"/>
        </a:p>
      </dgm:t>
    </dgm:pt>
    <dgm:pt modelId="{02F06CF9-6704-46B1-89CF-2FADFCCAED36}" type="sibTrans" cxnId="{F73E79ED-C190-4671-84AB-553BF930B3E1}">
      <dgm:prSet/>
      <dgm:spPr/>
      <dgm:t>
        <a:bodyPr/>
        <a:lstStyle/>
        <a:p>
          <a:endParaRPr lang="en-US"/>
        </a:p>
      </dgm:t>
    </dgm:pt>
    <dgm:pt modelId="{E598DC67-2FD1-43A1-B1AB-31F8B9B4B30B}">
      <dgm:prSet/>
      <dgm:spPr/>
      <dgm:t>
        <a:bodyPr/>
        <a:lstStyle/>
        <a:p>
          <a:r>
            <a:rPr lang="en-US" b="0" i="0"/>
            <a:t>NT- epinephrine- norepinephrine </a:t>
          </a:r>
          <a:endParaRPr lang="en-US"/>
        </a:p>
      </dgm:t>
    </dgm:pt>
    <dgm:pt modelId="{08E9E2DD-D5AE-445A-A1B3-316C0B237AAB}" type="parTrans" cxnId="{EACD1613-0A51-45A8-8AC4-B71C3D4D3CE1}">
      <dgm:prSet/>
      <dgm:spPr/>
      <dgm:t>
        <a:bodyPr/>
        <a:lstStyle/>
        <a:p>
          <a:endParaRPr lang="en-US"/>
        </a:p>
      </dgm:t>
    </dgm:pt>
    <dgm:pt modelId="{0D52EAC2-3376-4CDB-9876-A90C09C8914F}" type="sibTrans" cxnId="{EACD1613-0A51-45A8-8AC4-B71C3D4D3CE1}">
      <dgm:prSet/>
      <dgm:spPr/>
      <dgm:t>
        <a:bodyPr/>
        <a:lstStyle/>
        <a:p>
          <a:endParaRPr lang="en-US"/>
        </a:p>
      </dgm:t>
    </dgm:pt>
    <dgm:pt modelId="{67AE5FBA-0311-416F-AE09-B9B259494084}">
      <dgm:prSet/>
      <dgm:spPr/>
      <dgm:t>
        <a:bodyPr/>
        <a:lstStyle/>
        <a:p>
          <a:r>
            <a:rPr lang="en-US" b="0" i="0"/>
            <a:t>Fight or Flight </a:t>
          </a:r>
          <a:endParaRPr lang="en-US"/>
        </a:p>
      </dgm:t>
    </dgm:pt>
    <dgm:pt modelId="{641FE3B9-F7E5-45AB-AE8B-16D4B580AF20}" type="parTrans" cxnId="{19B21725-4E64-459E-93E5-76350838103B}">
      <dgm:prSet/>
      <dgm:spPr/>
      <dgm:t>
        <a:bodyPr/>
        <a:lstStyle/>
        <a:p>
          <a:endParaRPr lang="en-US"/>
        </a:p>
      </dgm:t>
    </dgm:pt>
    <dgm:pt modelId="{7FA14F36-745D-44C8-BEE5-969F8EC2FCE2}" type="sibTrans" cxnId="{19B21725-4E64-459E-93E5-76350838103B}">
      <dgm:prSet/>
      <dgm:spPr/>
      <dgm:t>
        <a:bodyPr/>
        <a:lstStyle/>
        <a:p>
          <a:endParaRPr lang="en-US"/>
        </a:p>
      </dgm:t>
    </dgm:pt>
    <dgm:pt modelId="{DF21F1E7-F3DB-4DBB-B1CC-28516A383E74}" type="pres">
      <dgm:prSet presAssocID="{7838549E-5715-4B56-87FC-E6EE5B239F8C}" presName="linear" presStyleCnt="0">
        <dgm:presLayoutVars>
          <dgm:dir/>
          <dgm:animLvl val="lvl"/>
          <dgm:resizeHandles val="exact"/>
        </dgm:presLayoutVars>
      </dgm:prSet>
      <dgm:spPr/>
    </dgm:pt>
    <dgm:pt modelId="{A61B5AC6-9012-422A-9F0B-74E366C276E1}" type="pres">
      <dgm:prSet presAssocID="{E7853769-953A-4CC1-87F0-C1B10336BBFF}" presName="parentLin" presStyleCnt="0"/>
      <dgm:spPr/>
    </dgm:pt>
    <dgm:pt modelId="{FC6D7F4D-F0CE-4321-9EA7-C043A830A276}" type="pres">
      <dgm:prSet presAssocID="{E7853769-953A-4CC1-87F0-C1B10336BBFF}" presName="parentLeftMargin" presStyleLbl="node1" presStyleIdx="0" presStyleCnt="2"/>
      <dgm:spPr/>
    </dgm:pt>
    <dgm:pt modelId="{64916ECE-2832-4A3B-B93A-F7C55B89F99D}" type="pres">
      <dgm:prSet presAssocID="{E7853769-953A-4CC1-87F0-C1B10336BBFF}" presName="parentText" presStyleLbl="node1" presStyleIdx="0" presStyleCnt="2">
        <dgm:presLayoutVars>
          <dgm:chMax val="0"/>
          <dgm:bulletEnabled val="1"/>
        </dgm:presLayoutVars>
      </dgm:prSet>
      <dgm:spPr/>
    </dgm:pt>
    <dgm:pt modelId="{8CC80A12-42D5-49DB-A602-F81F63961581}" type="pres">
      <dgm:prSet presAssocID="{E7853769-953A-4CC1-87F0-C1B10336BBFF}" presName="negativeSpace" presStyleCnt="0"/>
      <dgm:spPr/>
    </dgm:pt>
    <dgm:pt modelId="{9FA6A140-9E1E-4F06-98DA-6F508A1D17A9}" type="pres">
      <dgm:prSet presAssocID="{E7853769-953A-4CC1-87F0-C1B10336BBFF}" presName="childText" presStyleLbl="conFgAcc1" presStyleIdx="0" presStyleCnt="2">
        <dgm:presLayoutVars>
          <dgm:bulletEnabled val="1"/>
        </dgm:presLayoutVars>
      </dgm:prSet>
      <dgm:spPr/>
    </dgm:pt>
    <dgm:pt modelId="{ED1C5CE5-920A-4F0F-ACDF-BC110CFE0282}" type="pres">
      <dgm:prSet presAssocID="{191D7322-8408-4F9B-B21A-95DF4BAD19B0}" presName="spaceBetweenRectangles" presStyleCnt="0"/>
      <dgm:spPr/>
    </dgm:pt>
    <dgm:pt modelId="{7EC80DE4-1CA2-4831-9963-EF4F072B0A6C}" type="pres">
      <dgm:prSet presAssocID="{B23C75C4-1FFA-4B57-8BA7-B6D1670A2991}" presName="parentLin" presStyleCnt="0"/>
      <dgm:spPr/>
    </dgm:pt>
    <dgm:pt modelId="{1152456C-620F-420A-8976-D2EA73262A31}" type="pres">
      <dgm:prSet presAssocID="{B23C75C4-1FFA-4B57-8BA7-B6D1670A2991}" presName="parentLeftMargin" presStyleLbl="node1" presStyleIdx="0" presStyleCnt="2"/>
      <dgm:spPr/>
    </dgm:pt>
    <dgm:pt modelId="{C787F02A-20C4-421A-BF19-D22C72292189}" type="pres">
      <dgm:prSet presAssocID="{B23C75C4-1FFA-4B57-8BA7-B6D1670A2991}" presName="parentText" presStyleLbl="node1" presStyleIdx="1" presStyleCnt="2">
        <dgm:presLayoutVars>
          <dgm:chMax val="0"/>
          <dgm:bulletEnabled val="1"/>
        </dgm:presLayoutVars>
      </dgm:prSet>
      <dgm:spPr/>
    </dgm:pt>
    <dgm:pt modelId="{993F81E2-4B14-4373-8965-33D261567957}" type="pres">
      <dgm:prSet presAssocID="{B23C75C4-1FFA-4B57-8BA7-B6D1670A2991}" presName="negativeSpace" presStyleCnt="0"/>
      <dgm:spPr/>
    </dgm:pt>
    <dgm:pt modelId="{5C4C9570-1435-409A-83F8-144703EEBD49}" type="pres">
      <dgm:prSet presAssocID="{B23C75C4-1FFA-4B57-8BA7-B6D1670A2991}" presName="childText" presStyleLbl="conFgAcc1" presStyleIdx="1" presStyleCnt="2">
        <dgm:presLayoutVars>
          <dgm:bulletEnabled val="1"/>
        </dgm:presLayoutVars>
      </dgm:prSet>
      <dgm:spPr/>
    </dgm:pt>
  </dgm:ptLst>
  <dgm:cxnLst>
    <dgm:cxn modelId="{EACD1613-0A51-45A8-8AC4-B71C3D4D3CE1}" srcId="{B23C75C4-1FFA-4B57-8BA7-B6D1670A2991}" destId="{E598DC67-2FD1-43A1-B1AB-31F8B9B4B30B}" srcOrd="1" destOrd="0" parTransId="{08E9E2DD-D5AE-445A-A1B3-316C0B237AAB}" sibTransId="{0D52EAC2-3376-4CDB-9876-A90C09C8914F}"/>
    <dgm:cxn modelId="{2BBA291C-7270-4DE1-935C-76407B6429C6}" srcId="{E7853769-953A-4CC1-87F0-C1B10336BBFF}" destId="{5501760A-C249-4446-89D9-323DD3A4B757}" srcOrd="1" destOrd="0" parTransId="{EF592BF3-D01C-4415-9E35-71E5FCC4A81A}" sibTransId="{8D618433-A5C0-47F2-82AE-35CE2A6645D7}"/>
    <dgm:cxn modelId="{19B21725-4E64-459E-93E5-76350838103B}" srcId="{B23C75C4-1FFA-4B57-8BA7-B6D1670A2991}" destId="{67AE5FBA-0311-416F-AE09-B9B259494084}" srcOrd="2" destOrd="0" parTransId="{641FE3B9-F7E5-45AB-AE8B-16D4B580AF20}" sibTransId="{7FA14F36-745D-44C8-BEE5-969F8EC2FCE2}"/>
    <dgm:cxn modelId="{9C7E1F25-1458-4A90-BA3E-ED579831B176}" type="presOf" srcId="{7838549E-5715-4B56-87FC-E6EE5B239F8C}" destId="{DF21F1E7-F3DB-4DBB-B1CC-28516A383E74}" srcOrd="0" destOrd="0" presId="urn:microsoft.com/office/officeart/2005/8/layout/list1"/>
    <dgm:cxn modelId="{FC66B35B-210E-4789-B81F-49CB50C0BAAF}" type="presOf" srcId="{B23C75C4-1FFA-4B57-8BA7-B6D1670A2991}" destId="{1152456C-620F-420A-8976-D2EA73262A31}" srcOrd="0" destOrd="0" presId="urn:microsoft.com/office/officeart/2005/8/layout/list1"/>
    <dgm:cxn modelId="{15E4BE43-8177-48A4-AE67-6733E096A30F}" type="presOf" srcId="{BF4F8671-4977-4A11-A017-E7D684B33940}" destId="{5C4C9570-1435-409A-83F8-144703EEBD49}" srcOrd="0" destOrd="0" presId="urn:microsoft.com/office/officeart/2005/8/layout/list1"/>
    <dgm:cxn modelId="{AE3F9246-FC32-4820-BB24-F8CBA0C2BEF2}" type="presOf" srcId="{E7853769-953A-4CC1-87F0-C1B10336BBFF}" destId="{FC6D7F4D-F0CE-4321-9EA7-C043A830A276}" srcOrd="0" destOrd="0" presId="urn:microsoft.com/office/officeart/2005/8/layout/list1"/>
    <dgm:cxn modelId="{5AF3F268-1872-44FF-9581-810E8EBAF84A}" type="presOf" srcId="{67AE5FBA-0311-416F-AE09-B9B259494084}" destId="{5C4C9570-1435-409A-83F8-144703EEBD49}" srcOrd="0" destOrd="2" presId="urn:microsoft.com/office/officeart/2005/8/layout/list1"/>
    <dgm:cxn modelId="{A065594A-E3AF-4A14-8CCE-72B71A859EF3}" srcId="{7838549E-5715-4B56-87FC-E6EE5B239F8C}" destId="{E7853769-953A-4CC1-87F0-C1B10336BBFF}" srcOrd="0" destOrd="0" parTransId="{D4DA8BDB-0D13-4934-B9F0-B656EFB69D8F}" sibTransId="{191D7322-8408-4F9B-B21A-95DF4BAD19B0}"/>
    <dgm:cxn modelId="{A5528472-6C57-45A5-9A2B-1ABBE8269E02}" type="presOf" srcId="{7265159E-2056-4D3C-8BD6-09E9F7454C7B}" destId="{9FA6A140-9E1E-4F06-98DA-6F508A1D17A9}" srcOrd="0" destOrd="0" presId="urn:microsoft.com/office/officeart/2005/8/layout/list1"/>
    <dgm:cxn modelId="{29063278-4C10-4D58-966A-804C29E96C05}" type="presOf" srcId="{C8966A5E-D3D7-4016-B746-4A6FDD6F56A4}" destId="{9FA6A140-9E1E-4F06-98DA-6F508A1D17A9}" srcOrd="0" destOrd="2" presId="urn:microsoft.com/office/officeart/2005/8/layout/list1"/>
    <dgm:cxn modelId="{09159185-B324-4D3E-9027-374EA7D57798}" type="presOf" srcId="{5501760A-C249-4446-89D9-323DD3A4B757}" destId="{9FA6A140-9E1E-4F06-98DA-6F508A1D17A9}" srcOrd="0" destOrd="1" presId="urn:microsoft.com/office/officeart/2005/8/layout/list1"/>
    <dgm:cxn modelId="{B70B4991-2531-4E88-ADE1-6320E8E97AAE}" srcId="{E7853769-953A-4CC1-87F0-C1B10336BBFF}" destId="{7265159E-2056-4D3C-8BD6-09E9F7454C7B}" srcOrd="0" destOrd="0" parTransId="{7DA77EEA-037F-4AAE-8041-3B0E71F35230}" sibTransId="{DB7C9D87-8374-43E7-9FA1-3CA31C4EB2D1}"/>
    <dgm:cxn modelId="{6A38859F-9501-4961-B1B6-107A8F5E34CE}" type="presOf" srcId="{E598DC67-2FD1-43A1-B1AB-31F8B9B4B30B}" destId="{5C4C9570-1435-409A-83F8-144703EEBD49}" srcOrd="0" destOrd="1" presId="urn:microsoft.com/office/officeart/2005/8/layout/list1"/>
    <dgm:cxn modelId="{66A0EBA4-3B36-4108-A7AF-E90223FF955F}" type="presOf" srcId="{B23C75C4-1FFA-4B57-8BA7-B6D1670A2991}" destId="{C787F02A-20C4-421A-BF19-D22C72292189}" srcOrd="1" destOrd="0" presId="urn:microsoft.com/office/officeart/2005/8/layout/list1"/>
    <dgm:cxn modelId="{CA0D35A5-46AA-4759-8AB2-E7BCD2F34A1D}" srcId="{E7853769-953A-4CC1-87F0-C1B10336BBFF}" destId="{C8966A5E-D3D7-4016-B746-4A6FDD6F56A4}" srcOrd="2" destOrd="0" parTransId="{7B75FA67-CE75-40C3-92C4-CB98A8176F99}" sibTransId="{F800F964-B0FC-480C-8C4C-AF1BA6F02249}"/>
    <dgm:cxn modelId="{43FA1BAB-BD65-4C70-8F35-6B9E1A229300}" srcId="{7838549E-5715-4B56-87FC-E6EE5B239F8C}" destId="{B23C75C4-1FFA-4B57-8BA7-B6D1670A2991}" srcOrd="1" destOrd="0" parTransId="{1AB3F503-33C0-43E0-A06F-2B08C0A972EA}" sibTransId="{FC40A1C3-A998-42B9-939F-0120577AE60B}"/>
    <dgm:cxn modelId="{F02F8BE4-5F09-4A35-8430-92F1F8D2E7D4}" type="presOf" srcId="{E7853769-953A-4CC1-87F0-C1B10336BBFF}" destId="{64916ECE-2832-4A3B-B93A-F7C55B89F99D}" srcOrd="1" destOrd="0" presId="urn:microsoft.com/office/officeart/2005/8/layout/list1"/>
    <dgm:cxn modelId="{F73E79ED-C190-4671-84AB-553BF930B3E1}" srcId="{B23C75C4-1FFA-4B57-8BA7-B6D1670A2991}" destId="{BF4F8671-4977-4A11-A017-E7D684B33940}" srcOrd="0" destOrd="0" parTransId="{AC32A988-88DB-41E0-A0E9-A8AF95DDD5D5}" sibTransId="{02F06CF9-6704-46B1-89CF-2FADFCCAED36}"/>
    <dgm:cxn modelId="{F48BC9E7-DC37-429E-AE0D-72C99FB327F1}" type="presParOf" srcId="{DF21F1E7-F3DB-4DBB-B1CC-28516A383E74}" destId="{A61B5AC6-9012-422A-9F0B-74E366C276E1}" srcOrd="0" destOrd="0" presId="urn:microsoft.com/office/officeart/2005/8/layout/list1"/>
    <dgm:cxn modelId="{C47854B4-C35B-449D-80DA-0D5C44A729E2}" type="presParOf" srcId="{A61B5AC6-9012-422A-9F0B-74E366C276E1}" destId="{FC6D7F4D-F0CE-4321-9EA7-C043A830A276}" srcOrd="0" destOrd="0" presId="urn:microsoft.com/office/officeart/2005/8/layout/list1"/>
    <dgm:cxn modelId="{96A9BEF0-790A-4564-ACD7-65D560A66C60}" type="presParOf" srcId="{A61B5AC6-9012-422A-9F0B-74E366C276E1}" destId="{64916ECE-2832-4A3B-B93A-F7C55B89F99D}" srcOrd="1" destOrd="0" presId="urn:microsoft.com/office/officeart/2005/8/layout/list1"/>
    <dgm:cxn modelId="{009F2D93-A0C2-41AC-B683-45E51B47AE59}" type="presParOf" srcId="{DF21F1E7-F3DB-4DBB-B1CC-28516A383E74}" destId="{8CC80A12-42D5-49DB-A602-F81F63961581}" srcOrd="1" destOrd="0" presId="urn:microsoft.com/office/officeart/2005/8/layout/list1"/>
    <dgm:cxn modelId="{F10749A5-DC30-4120-9604-188D136325A8}" type="presParOf" srcId="{DF21F1E7-F3DB-4DBB-B1CC-28516A383E74}" destId="{9FA6A140-9E1E-4F06-98DA-6F508A1D17A9}" srcOrd="2" destOrd="0" presId="urn:microsoft.com/office/officeart/2005/8/layout/list1"/>
    <dgm:cxn modelId="{2740C4BD-8F24-4AE4-BC01-4C1E3F58E01F}" type="presParOf" srcId="{DF21F1E7-F3DB-4DBB-B1CC-28516A383E74}" destId="{ED1C5CE5-920A-4F0F-ACDF-BC110CFE0282}" srcOrd="3" destOrd="0" presId="urn:microsoft.com/office/officeart/2005/8/layout/list1"/>
    <dgm:cxn modelId="{0C5560C4-1094-46D4-8D87-DCA5AAD00585}" type="presParOf" srcId="{DF21F1E7-F3DB-4DBB-B1CC-28516A383E74}" destId="{7EC80DE4-1CA2-4831-9963-EF4F072B0A6C}" srcOrd="4" destOrd="0" presId="urn:microsoft.com/office/officeart/2005/8/layout/list1"/>
    <dgm:cxn modelId="{CB3903BF-62EE-408D-B04A-B7CAF1A2E5A8}" type="presParOf" srcId="{7EC80DE4-1CA2-4831-9963-EF4F072B0A6C}" destId="{1152456C-620F-420A-8976-D2EA73262A31}" srcOrd="0" destOrd="0" presId="urn:microsoft.com/office/officeart/2005/8/layout/list1"/>
    <dgm:cxn modelId="{456697BE-7D5E-40DD-9676-3F774D087340}" type="presParOf" srcId="{7EC80DE4-1CA2-4831-9963-EF4F072B0A6C}" destId="{C787F02A-20C4-421A-BF19-D22C72292189}" srcOrd="1" destOrd="0" presId="urn:microsoft.com/office/officeart/2005/8/layout/list1"/>
    <dgm:cxn modelId="{0763CF5D-81E1-44F5-8639-610D4952E9BC}" type="presParOf" srcId="{DF21F1E7-F3DB-4DBB-B1CC-28516A383E74}" destId="{993F81E2-4B14-4373-8965-33D261567957}" srcOrd="5" destOrd="0" presId="urn:microsoft.com/office/officeart/2005/8/layout/list1"/>
    <dgm:cxn modelId="{3BA93F95-5E09-4243-B276-0B5DFEA3A218}" type="presParOf" srcId="{DF21F1E7-F3DB-4DBB-B1CC-28516A383E74}" destId="{5C4C9570-1435-409A-83F8-144703EEBD49}"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3A8895-9E43-4FD5-97D4-E7A1CC0D4C9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2184192-CA00-4DF4-A7D9-707F39A1282A}">
      <dgm:prSet/>
      <dgm:spPr/>
      <dgm:t>
        <a:bodyPr/>
        <a:lstStyle/>
        <a:p>
          <a:r>
            <a:rPr lang="en-US" b="1"/>
            <a:t>Ach is primarily a Parasympathetic nervous system Neurotransmitter </a:t>
          </a:r>
          <a:endParaRPr lang="en-US"/>
        </a:p>
      </dgm:t>
    </dgm:pt>
    <dgm:pt modelId="{22AB7824-A219-4D8A-93BC-0AC8A78CD93D}" type="parTrans" cxnId="{B4C31966-1A4B-4E67-8DC9-FFBA3410FC8A}">
      <dgm:prSet/>
      <dgm:spPr/>
      <dgm:t>
        <a:bodyPr/>
        <a:lstStyle/>
        <a:p>
          <a:endParaRPr lang="en-US"/>
        </a:p>
      </dgm:t>
    </dgm:pt>
    <dgm:pt modelId="{4FBA347E-4EBE-441E-85C2-BA3D616EDAAB}" type="sibTrans" cxnId="{B4C31966-1A4B-4E67-8DC9-FFBA3410FC8A}">
      <dgm:prSet/>
      <dgm:spPr/>
      <dgm:t>
        <a:bodyPr/>
        <a:lstStyle/>
        <a:p>
          <a:endParaRPr lang="en-US"/>
        </a:p>
      </dgm:t>
    </dgm:pt>
    <dgm:pt modelId="{A88728CF-9C0F-42C1-9410-5108BFE31A94}">
      <dgm:prSet/>
      <dgm:spPr/>
      <dgm:t>
        <a:bodyPr/>
        <a:lstStyle/>
        <a:p>
          <a:r>
            <a:rPr lang="en-US"/>
            <a:t>Function promoted by cholinergic discharge are those associated with </a:t>
          </a:r>
          <a:r>
            <a:rPr lang="en-US" b="1"/>
            <a:t>day to day living</a:t>
          </a:r>
          <a:endParaRPr lang="en-US"/>
        </a:p>
      </dgm:t>
    </dgm:pt>
    <dgm:pt modelId="{59F9BA44-BC80-4D62-AACF-32A4783120C5}" type="parTrans" cxnId="{48D36D21-4064-41A4-8994-3C21704274A1}">
      <dgm:prSet/>
      <dgm:spPr/>
      <dgm:t>
        <a:bodyPr/>
        <a:lstStyle/>
        <a:p>
          <a:endParaRPr lang="en-US"/>
        </a:p>
      </dgm:t>
    </dgm:pt>
    <dgm:pt modelId="{C2165FCD-56DE-4A9F-AE59-A5292E7D89CF}" type="sibTrans" cxnId="{48D36D21-4064-41A4-8994-3C21704274A1}">
      <dgm:prSet/>
      <dgm:spPr/>
      <dgm:t>
        <a:bodyPr/>
        <a:lstStyle/>
        <a:p>
          <a:endParaRPr lang="en-US"/>
        </a:p>
      </dgm:t>
    </dgm:pt>
    <dgm:pt modelId="{57864F73-40F7-4E4C-936F-5FD67EB3C74E}">
      <dgm:prSet/>
      <dgm:spPr/>
      <dgm:t>
        <a:bodyPr/>
        <a:lstStyle/>
        <a:p>
          <a:r>
            <a:rPr lang="en-US" b="1"/>
            <a:t>S</a:t>
          </a:r>
          <a:r>
            <a:rPr lang="en-US"/>
            <a:t>alivation</a:t>
          </a:r>
        </a:p>
      </dgm:t>
    </dgm:pt>
    <dgm:pt modelId="{B9DBF98C-70C5-458A-91B6-28894EE862F9}" type="parTrans" cxnId="{2B4A69AF-4A67-4122-A671-E6D3CBC6CF28}">
      <dgm:prSet/>
      <dgm:spPr/>
      <dgm:t>
        <a:bodyPr/>
        <a:lstStyle/>
        <a:p>
          <a:endParaRPr lang="en-US"/>
        </a:p>
      </dgm:t>
    </dgm:pt>
    <dgm:pt modelId="{85869D3F-A561-41A2-BB86-8F6B1AABB396}" type="sibTrans" cxnId="{2B4A69AF-4A67-4122-A671-E6D3CBC6CF28}">
      <dgm:prSet/>
      <dgm:spPr/>
      <dgm:t>
        <a:bodyPr/>
        <a:lstStyle/>
        <a:p>
          <a:endParaRPr lang="en-US"/>
        </a:p>
      </dgm:t>
    </dgm:pt>
    <dgm:pt modelId="{6E9B645B-3E9A-41B8-B428-6222DD4A6429}">
      <dgm:prSet/>
      <dgm:spPr/>
      <dgm:t>
        <a:bodyPr/>
        <a:lstStyle/>
        <a:p>
          <a:r>
            <a:rPr lang="en-US" b="1"/>
            <a:t>L</a:t>
          </a:r>
          <a:r>
            <a:rPr lang="en-US"/>
            <a:t>acrimation</a:t>
          </a:r>
        </a:p>
      </dgm:t>
    </dgm:pt>
    <dgm:pt modelId="{90DB5C15-4AAF-4E0E-9DE9-1F5338F78CFD}" type="parTrans" cxnId="{977CF553-7D3B-43AB-8329-C824D154CAB5}">
      <dgm:prSet/>
      <dgm:spPr/>
      <dgm:t>
        <a:bodyPr/>
        <a:lstStyle/>
        <a:p>
          <a:endParaRPr lang="en-US"/>
        </a:p>
      </dgm:t>
    </dgm:pt>
    <dgm:pt modelId="{5063EB5D-27B5-4E74-A4CE-E27F0BC38411}" type="sibTrans" cxnId="{977CF553-7D3B-43AB-8329-C824D154CAB5}">
      <dgm:prSet/>
      <dgm:spPr/>
      <dgm:t>
        <a:bodyPr/>
        <a:lstStyle/>
        <a:p>
          <a:endParaRPr lang="en-US"/>
        </a:p>
      </dgm:t>
    </dgm:pt>
    <dgm:pt modelId="{BC82E2D8-CB37-4C5B-9214-76E5E5B2E0C6}">
      <dgm:prSet/>
      <dgm:spPr/>
      <dgm:t>
        <a:bodyPr/>
        <a:lstStyle/>
        <a:p>
          <a:r>
            <a:rPr lang="en-US" b="1"/>
            <a:t>U</a:t>
          </a:r>
          <a:r>
            <a:rPr lang="en-US"/>
            <a:t>rination</a:t>
          </a:r>
        </a:p>
      </dgm:t>
    </dgm:pt>
    <dgm:pt modelId="{9B6A6269-0BE6-4EDD-A26F-68CC0188DDE7}" type="parTrans" cxnId="{57A9D1A3-9CD7-43C7-8BAA-DBC4DF03A888}">
      <dgm:prSet/>
      <dgm:spPr/>
      <dgm:t>
        <a:bodyPr/>
        <a:lstStyle/>
        <a:p>
          <a:endParaRPr lang="en-US"/>
        </a:p>
      </dgm:t>
    </dgm:pt>
    <dgm:pt modelId="{DD0FA5BD-3114-47EA-8C37-D3247496F91E}" type="sibTrans" cxnId="{57A9D1A3-9CD7-43C7-8BAA-DBC4DF03A888}">
      <dgm:prSet/>
      <dgm:spPr/>
      <dgm:t>
        <a:bodyPr/>
        <a:lstStyle/>
        <a:p>
          <a:endParaRPr lang="en-US"/>
        </a:p>
      </dgm:t>
    </dgm:pt>
    <dgm:pt modelId="{5B79B826-C5AD-4066-B022-357EACC82466}">
      <dgm:prSet/>
      <dgm:spPr/>
      <dgm:t>
        <a:bodyPr/>
        <a:lstStyle/>
        <a:p>
          <a:r>
            <a:rPr lang="en-US" b="1"/>
            <a:t>D</a:t>
          </a:r>
          <a:r>
            <a:rPr lang="en-US"/>
            <a:t>efecation</a:t>
          </a:r>
        </a:p>
      </dgm:t>
    </dgm:pt>
    <dgm:pt modelId="{2A587FDA-A4E4-4F56-BAE1-B76439EFA65E}" type="parTrans" cxnId="{828D9718-C2D1-4B47-B152-524AC2B9029F}">
      <dgm:prSet/>
      <dgm:spPr/>
      <dgm:t>
        <a:bodyPr/>
        <a:lstStyle/>
        <a:p>
          <a:endParaRPr lang="en-US"/>
        </a:p>
      </dgm:t>
    </dgm:pt>
    <dgm:pt modelId="{66EE62FF-3692-4689-AA31-92F68723C95C}" type="sibTrans" cxnId="{828D9718-C2D1-4B47-B152-524AC2B9029F}">
      <dgm:prSet/>
      <dgm:spPr/>
      <dgm:t>
        <a:bodyPr/>
        <a:lstStyle/>
        <a:p>
          <a:endParaRPr lang="en-US"/>
        </a:p>
      </dgm:t>
    </dgm:pt>
    <dgm:pt modelId="{4B3D700E-8A9D-4090-8F1D-162281B93C3A}">
      <dgm:prSet/>
      <dgm:spPr/>
      <dgm:t>
        <a:bodyPr/>
        <a:lstStyle/>
        <a:p>
          <a:r>
            <a:rPr lang="en-US" b="1"/>
            <a:t>ACTIVATES the GUT </a:t>
          </a:r>
          <a:endParaRPr lang="en-US"/>
        </a:p>
      </dgm:t>
    </dgm:pt>
    <dgm:pt modelId="{9C13619F-D2E1-49EE-8DCF-9E560D9D7001}" type="parTrans" cxnId="{C0D39681-A986-47B5-A9BC-3832F00F72C0}">
      <dgm:prSet/>
      <dgm:spPr/>
      <dgm:t>
        <a:bodyPr/>
        <a:lstStyle/>
        <a:p>
          <a:endParaRPr lang="en-US"/>
        </a:p>
      </dgm:t>
    </dgm:pt>
    <dgm:pt modelId="{EE0E7E63-5509-4216-BA48-E867131F9F97}" type="sibTrans" cxnId="{C0D39681-A986-47B5-A9BC-3832F00F72C0}">
      <dgm:prSet/>
      <dgm:spPr/>
      <dgm:t>
        <a:bodyPr/>
        <a:lstStyle/>
        <a:p>
          <a:endParaRPr lang="en-US"/>
        </a:p>
      </dgm:t>
    </dgm:pt>
    <dgm:pt modelId="{18B1FB90-66E0-4B41-9E44-8FAF35B132F4}" type="pres">
      <dgm:prSet presAssocID="{BA3A8895-9E43-4FD5-97D4-E7A1CC0D4C99}" presName="linear" presStyleCnt="0">
        <dgm:presLayoutVars>
          <dgm:animLvl val="lvl"/>
          <dgm:resizeHandles val="exact"/>
        </dgm:presLayoutVars>
      </dgm:prSet>
      <dgm:spPr/>
    </dgm:pt>
    <dgm:pt modelId="{3077B734-5AC4-4247-AF81-4F25DA1F8AED}" type="pres">
      <dgm:prSet presAssocID="{C2184192-CA00-4DF4-A7D9-707F39A1282A}" presName="parentText" presStyleLbl="node1" presStyleIdx="0" presStyleCnt="2">
        <dgm:presLayoutVars>
          <dgm:chMax val="0"/>
          <dgm:bulletEnabled val="1"/>
        </dgm:presLayoutVars>
      </dgm:prSet>
      <dgm:spPr/>
    </dgm:pt>
    <dgm:pt modelId="{FC4421FB-BDCF-443F-9CC6-570859BF9F7A}" type="pres">
      <dgm:prSet presAssocID="{4FBA347E-4EBE-441E-85C2-BA3D616EDAAB}" presName="spacer" presStyleCnt="0"/>
      <dgm:spPr/>
    </dgm:pt>
    <dgm:pt modelId="{C00022D0-E699-4A6B-AB80-E98BEC857712}" type="pres">
      <dgm:prSet presAssocID="{A88728CF-9C0F-42C1-9410-5108BFE31A94}" presName="parentText" presStyleLbl="node1" presStyleIdx="1" presStyleCnt="2">
        <dgm:presLayoutVars>
          <dgm:chMax val="0"/>
          <dgm:bulletEnabled val="1"/>
        </dgm:presLayoutVars>
      </dgm:prSet>
      <dgm:spPr/>
    </dgm:pt>
    <dgm:pt modelId="{39AEBC12-9572-45BB-B5EF-D66EE4828889}" type="pres">
      <dgm:prSet presAssocID="{A88728CF-9C0F-42C1-9410-5108BFE31A94}" presName="childText" presStyleLbl="revTx" presStyleIdx="0" presStyleCnt="1">
        <dgm:presLayoutVars>
          <dgm:bulletEnabled val="1"/>
        </dgm:presLayoutVars>
      </dgm:prSet>
      <dgm:spPr/>
    </dgm:pt>
  </dgm:ptLst>
  <dgm:cxnLst>
    <dgm:cxn modelId="{828D9718-C2D1-4B47-B152-524AC2B9029F}" srcId="{A88728CF-9C0F-42C1-9410-5108BFE31A94}" destId="{5B79B826-C5AD-4066-B022-357EACC82466}" srcOrd="3" destOrd="0" parTransId="{2A587FDA-A4E4-4F56-BAE1-B76439EFA65E}" sibTransId="{66EE62FF-3692-4689-AA31-92F68723C95C}"/>
    <dgm:cxn modelId="{48D36D21-4064-41A4-8994-3C21704274A1}" srcId="{BA3A8895-9E43-4FD5-97D4-E7A1CC0D4C99}" destId="{A88728CF-9C0F-42C1-9410-5108BFE31A94}" srcOrd="1" destOrd="0" parTransId="{59F9BA44-BC80-4D62-AACF-32A4783120C5}" sibTransId="{C2165FCD-56DE-4A9F-AE59-A5292E7D89CF}"/>
    <dgm:cxn modelId="{15864935-EA9E-484A-A7A6-C9D8B7DAA08C}" type="presOf" srcId="{57864F73-40F7-4E4C-936F-5FD67EB3C74E}" destId="{39AEBC12-9572-45BB-B5EF-D66EE4828889}" srcOrd="0" destOrd="0" presId="urn:microsoft.com/office/officeart/2005/8/layout/vList2"/>
    <dgm:cxn modelId="{A5EDB35E-65F7-4AD2-9B52-2C400DC4FA4B}" type="presOf" srcId="{5B79B826-C5AD-4066-B022-357EACC82466}" destId="{39AEBC12-9572-45BB-B5EF-D66EE4828889}" srcOrd="0" destOrd="3" presId="urn:microsoft.com/office/officeart/2005/8/layout/vList2"/>
    <dgm:cxn modelId="{09C85965-8BD8-416D-ADB8-E98E38FF0C2D}" type="presOf" srcId="{4B3D700E-8A9D-4090-8F1D-162281B93C3A}" destId="{39AEBC12-9572-45BB-B5EF-D66EE4828889}" srcOrd="0" destOrd="4" presId="urn:microsoft.com/office/officeart/2005/8/layout/vList2"/>
    <dgm:cxn modelId="{B4C31966-1A4B-4E67-8DC9-FFBA3410FC8A}" srcId="{BA3A8895-9E43-4FD5-97D4-E7A1CC0D4C99}" destId="{C2184192-CA00-4DF4-A7D9-707F39A1282A}" srcOrd="0" destOrd="0" parTransId="{22AB7824-A219-4D8A-93BC-0AC8A78CD93D}" sibTransId="{4FBA347E-4EBE-441E-85C2-BA3D616EDAAB}"/>
    <dgm:cxn modelId="{D1FD6652-55DD-42A7-9808-BC2EDEAA3561}" type="presOf" srcId="{A88728CF-9C0F-42C1-9410-5108BFE31A94}" destId="{C00022D0-E699-4A6B-AB80-E98BEC857712}" srcOrd="0" destOrd="0" presId="urn:microsoft.com/office/officeart/2005/8/layout/vList2"/>
    <dgm:cxn modelId="{977CF553-7D3B-43AB-8329-C824D154CAB5}" srcId="{A88728CF-9C0F-42C1-9410-5108BFE31A94}" destId="{6E9B645B-3E9A-41B8-B428-6222DD4A6429}" srcOrd="1" destOrd="0" parTransId="{90DB5C15-4AAF-4E0E-9DE9-1F5338F78CFD}" sibTransId="{5063EB5D-27B5-4E74-A4CE-E27F0BC38411}"/>
    <dgm:cxn modelId="{C0D39681-A986-47B5-A9BC-3832F00F72C0}" srcId="{A88728CF-9C0F-42C1-9410-5108BFE31A94}" destId="{4B3D700E-8A9D-4090-8F1D-162281B93C3A}" srcOrd="4" destOrd="0" parTransId="{9C13619F-D2E1-49EE-8DCF-9E560D9D7001}" sibTransId="{EE0E7E63-5509-4216-BA48-E867131F9F97}"/>
    <dgm:cxn modelId="{57A9D1A3-9CD7-43C7-8BAA-DBC4DF03A888}" srcId="{A88728CF-9C0F-42C1-9410-5108BFE31A94}" destId="{BC82E2D8-CB37-4C5B-9214-76E5E5B2E0C6}" srcOrd="2" destOrd="0" parTransId="{9B6A6269-0BE6-4EDD-A26F-68CC0188DDE7}" sibTransId="{DD0FA5BD-3114-47EA-8C37-D3247496F91E}"/>
    <dgm:cxn modelId="{D2DE37AA-EB49-48BB-BC66-8335E3005FD1}" type="presOf" srcId="{BA3A8895-9E43-4FD5-97D4-E7A1CC0D4C99}" destId="{18B1FB90-66E0-4B41-9E44-8FAF35B132F4}" srcOrd="0" destOrd="0" presId="urn:microsoft.com/office/officeart/2005/8/layout/vList2"/>
    <dgm:cxn modelId="{2B4A69AF-4A67-4122-A671-E6D3CBC6CF28}" srcId="{A88728CF-9C0F-42C1-9410-5108BFE31A94}" destId="{57864F73-40F7-4E4C-936F-5FD67EB3C74E}" srcOrd="0" destOrd="0" parTransId="{B9DBF98C-70C5-458A-91B6-28894EE862F9}" sibTransId="{85869D3F-A561-41A2-BB86-8F6B1AABB396}"/>
    <dgm:cxn modelId="{26F147BA-C866-4149-86A3-A0930D8EA452}" type="presOf" srcId="{6E9B645B-3E9A-41B8-B428-6222DD4A6429}" destId="{39AEBC12-9572-45BB-B5EF-D66EE4828889}" srcOrd="0" destOrd="1" presId="urn:microsoft.com/office/officeart/2005/8/layout/vList2"/>
    <dgm:cxn modelId="{C19859E9-5A6E-43ED-BC5D-830E25597702}" type="presOf" srcId="{C2184192-CA00-4DF4-A7D9-707F39A1282A}" destId="{3077B734-5AC4-4247-AF81-4F25DA1F8AED}" srcOrd="0" destOrd="0" presId="urn:microsoft.com/office/officeart/2005/8/layout/vList2"/>
    <dgm:cxn modelId="{025AA9FD-2EF3-4BB9-9D52-EA1EB302D186}" type="presOf" srcId="{BC82E2D8-CB37-4C5B-9214-76E5E5B2E0C6}" destId="{39AEBC12-9572-45BB-B5EF-D66EE4828889}" srcOrd="0" destOrd="2" presId="urn:microsoft.com/office/officeart/2005/8/layout/vList2"/>
    <dgm:cxn modelId="{AB245CEE-03E0-480C-B219-BC7050838404}" type="presParOf" srcId="{18B1FB90-66E0-4B41-9E44-8FAF35B132F4}" destId="{3077B734-5AC4-4247-AF81-4F25DA1F8AED}" srcOrd="0" destOrd="0" presId="urn:microsoft.com/office/officeart/2005/8/layout/vList2"/>
    <dgm:cxn modelId="{CC7F3789-4809-4981-9BA2-30D7ED2427A2}" type="presParOf" srcId="{18B1FB90-66E0-4B41-9E44-8FAF35B132F4}" destId="{FC4421FB-BDCF-443F-9CC6-570859BF9F7A}" srcOrd="1" destOrd="0" presId="urn:microsoft.com/office/officeart/2005/8/layout/vList2"/>
    <dgm:cxn modelId="{B072917F-49BF-4489-B681-4B0A3DE1152A}" type="presParOf" srcId="{18B1FB90-66E0-4B41-9E44-8FAF35B132F4}" destId="{C00022D0-E699-4A6B-AB80-E98BEC857712}" srcOrd="2" destOrd="0" presId="urn:microsoft.com/office/officeart/2005/8/layout/vList2"/>
    <dgm:cxn modelId="{5850DF77-CCD6-4500-8F73-EAC4CA3BAB9D}" type="presParOf" srcId="{18B1FB90-66E0-4B41-9E44-8FAF35B132F4}" destId="{39AEBC12-9572-45BB-B5EF-D66EE4828889}"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8507FE-67F1-4E3A-A09D-480D5E265AA6}"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C5E6241C-4332-44F7-AD99-33B35F6402F3}">
      <dgm:prSet/>
      <dgm:spPr/>
      <dgm:t>
        <a:bodyPr/>
        <a:lstStyle/>
        <a:p>
          <a:r>
            <a:rPr lang="en-US"/>
            <a:t>The Sympathetic discharge acts in emergency situations</a:t>
          </a:r>
        </a:p>
      </dgm:t>
    </dgm:pt>
    <dgm:pt modelId="{917C79C7-08DB-4F86-87A3-8797D61CFBBC}" type="parTrans" cxnId="{5FA5A825-238F-4D74-ABF7-49FEE722E0E5}">
      <dgm:prSet/>
      <dgm:spPr/>
      <dgm:t>
        <a:bodyPr/>
        <a:lstStyle/>
        <a:p>
          <a:endParaRPr lang="en-US"/>
        </a:p>
      </dgm:t>
    </dgm:pt>
    <dgm:pt modelId="{2CA5BF50-7E6D-45FC-B82E-A08DD42FD519}" type="sibTrans" cxnId="{5FA5A825-238F-4D74-ABF7-49FEE722E0E5}">
      <dgm:prSet/>
      <dgm:spPr/>
      <dgm:t>
        <a:bodyPr/>
        <a:lstStyle/>
        <a:p>
          <a:endParaRPr lang="en-US"/>
        </a:p>
      </dgm:t>
    </dgm:pt>
    <dgm:pt modelId="{96EC3226-AB54-4E5C-BB0C-44F074B29507}">
      <dgm:prSet/>
      <dgm:spPr/>
      <dgm:t>
        <a:bodyPr/>
        <a:lstStyle/>
        <a:p>
          <a:r>
            <a:rPr lang="en-US"/>
            <a:t>Dilates pupils </a:t>
          </a:r>
        </a:p>
      </dgm:t>
    </dgm:pt>
    <dgm:pt modelId="{0CC64AE0-9994-4041-BBED-08C591B9C692}" type="parTrans" cxnId="{3AD2E04E-3990-443D-B08E-4FA67E721FE8}">
      <dgm:prSet/>
      <dgm:spPr/>
      <dgm:t>
        <a:bodyPr/>
        <a:lstStyle/>
        <a:p>
          <a:endParaRPr lang="en-US"/>
        </a:p>
      </dgm:t>
    </dgm:pt>
    <dgm:pt modelId="{D4787D28-6272-45EA-89BC-04B9ED2C036A}" type="sibTrans" cxnId="{3AD2E04E-3990-443D-B08E-4FA67E721FE8}">
      <dgm:prSet/>
      <dgm:spPr/>
      <dgm:t>
        <a:bodyPr/>
        <a:lstStyle/>
        <a:p>
          <a:endParaRPr lang="en-US"/>
        </a:p>
      </dgm:t>
    </dgm:pt>
    <dgm:pt modelId="{480B354E-3FDE-4D13-B670-AD864AB094E6}">
      <dgm:prSet/>
      <dgm:spPr/>
      <dgm:t>
        <a:bodyPr/>
        <a:lstStyle/>
        <a:p>
          <a:r>
            <a:rPr lang="en-US"/>
            <a:t>Accelerates heart</a:t>
          </a:r>
        </a:p>
      </dgm:t>
    </dgm:pt>
    <dgm:pt modelId="{0C4F70EF-3961-4BE9-9964-9FBC5FBF5E10}" type="parTrans" cxnId="{6D078AEB-149B-4B3B-8757-8F0154896A83}">
      <dgm:prSet/>
      <dgm:spPr/>
      <dgm:t>
        <a:bodyPr/>
        <a:lstStyle/>
        <a:p>
          <a:endParaRPr lang="en-US"/>
        </a:p>
      </dgm:t>
    </dgm:pt>
    <dgm:pt modelId="{2BA18889-0FD3-4510-9F64-4504511E149A}" type="sibTrans" cxnId="{6D078AEB-149B-4B3B-8757-8F0154896A83}">
      <dgm:prSet/>
      <dgm:spPr/>
      <dgm:t>
        <a:bodyPr/>
        <a:lstStyle/>
        <a:p>
          <a:endParaRPr lang="en-US"/>
        </a:p>
      </dgm:t>
    </dgm:pt>
    <dgm:pt modelId="{3505F8B4-17DF-413A-A480-599715ECAF37}">
      <dgm:prSet/>
      <dgm:spPr/>
      <dgm:t>
        <a:bodyPr/>
        <a:lstStyle/>
        <a:p>
          <a:r>
            <a:rPr lang="en-US"/>
            <a:t>Increase blood pressure</a:t>
          </a:r>
        </a:p>
      </dgm:t>
    </dgm:pt>
    <dgm:pt modelId="{9377E36D-0906-4541-9610-74AFDC838AFD}" type="parTrans" cxnId="{FDFCA712-D54D-4617-B629-44A24E50F787}">
      <dgm:prSet/>
      <dgm:spPr/>
      <dgm:t>
        <a:bodyPr/>
        <a:lstStyle/>
        <a:p>
          <a:endParaRPr lang="en-US"/>
        </a:p>
      </dgm:t>
    </dgm:pt>
    <dgm:pt modelId="{82FF6A86-EE12-45DA-9BAD-469C6E9F9B47}" type="sibTrans" cxnId="{FDFCA712-D54D-4617-B629-44A24E50F787}">
      <dgm:prSet/>
      <dgm:spPr/>
      <dgm:t>
        <a:bodyPr/>
        <a:lstStyle/>
        <a:p>
          <a:endParaRPr lang="en-US"/>
        </a:p>
      </dgm:t>
    </dgm:pt>
    <dgm:pt modelId="{CE638380-411F-40E2-88C8-378905743213}">
      <dgm:prSet/>
      <dgm:spPr/>
      <dgm:t>
        <a:bodyPr/>
        <a:lstStyle/>
        <a:p>
          <a:r>
            <a:rPr lang="en-US"/>
            <a:t>Constricts vessels of skin</a:t>
          </a:r>
        </a:p>
      </dgm:t>
    </dgm:pt>
    <dgm:pt modelId="{3CD955F6-E411-4E6C-90EE-34EA6551C075}" type="parTrans" cxnId="{DD8E2F04-0429-447E-AB93-10C1D0EC05F6}">
      <dgm:prSet/>
      <dgm:spPr/>
      <dgm:t>
        <a:bodyPr/>
        <a:lstStyle/>
        <a:p>
          <a:endParaRPr lang="en-US"/>
        </a:p>
      </dgm:t>
    </dgm:pt>
    <dgm:pt modelId="{A401A7B1-94CB-4204-8946-E33861493DDE}" type="sibTrans" cxnId="{DD8E2F04-0429-447E-AB93-10C1D0EC05F6}">
      <dgm:prSet/>
      <dgm:spPr/>
      <dgm:t>
        <a:bodyPr/>
        <a:lstStyle/>
        <a:p>
          <a:endParaRPr lang="en-US"/>
        </a:p>
      </dgm:t>
    </dgm:pt>
    <dgm:pt modelId="{0661843F-62D3-4CBC-92CB-9898512DF0C4}">
      <dgm:prSet/>
      <dgm:spPr/>
      <dgm:t>
        <a:bodyPr/>
        <a:lstStyle/>
        <a:p>
          <a:r>
            <a:rPr lang="en-US"/>
            <a:t>Lowers reticular formation threshold (hyperarousal) </a:t>
          </a:r>
        </a:p>
      </dgm:t>
    </dgm:pt>
    <dgm:pt modelId="{2AB723DD-2498-4C3D-ADDA-CA43AE8D37EF}" type="parTrans" cxnId="{B88D9F26-C0D4-4C96-BCF1-91CCF90E8990}">
      <dgm:prSet/>
      <dgm:spPr/>
      <dgm:t>
        <a:bodyPr/>
        <a:lstStyle/>
        <a:p>
          <a:endParaRPr lang="en-US"/>
        </a:p>
      </dgm:t>
    </dgm:pt>
    <dgm:pt modelId="{60057A85-CA41-4C6D-A112-0C081BB0C1CD}" type="sibTrans" cxnId="{B88D9F26-C0D4-4C96-BCF1-91CCF90E8990}">
      <dgm:prSet/>
      <dgm:spPr/>
      <dgm:t>
        <a:bodyPr/>
        <a:lstStyle/>
        <a:p>
          <a:endParaRPr lang="en-US"/>
        </a:p>
      </dgm:t>
    </dgm:pt>
    <dgm:pt modelId="{25038FB6-1F54-40AD-BE71-FD115A801A1E}">
      <dgm:prSet/>
      <dgm:spPr/>
      <dgm:t>
        <a:bodyPr/>
        <a:lstStyle/>
        <a:p>
          <a:r>
            <a:rPr lang="en-US"/>
            <a:t>Elevates plasma glucose and Free Fatty Acids ( fuel) </a:t>
          </a:r>
        </a:p>
      </dgm:t>
    </dgm:pt>
    <dgm:pt modelId="{3E3A4462-E28F-41E8-83CD-2E220FD4751F}" type="parTrans" cxnId="{C33A8943-CF38-4268-8D15-28ED5AB18689}">
      <dgm:prSet/>
      <dgm:spPr/>
      <dgm:t>
        <a:bodyPr/>
        <a:lstStyle/>
        <a:p>
          <a:endParaRPr lang="en-US"/>
        </a:p>
      </dgm:t>
    </dgm:pt>
    <dgm:pt modelId="{280A7134-92A2-4831-85A3-8DF41D6B6846}" type="sibTrans" cxnId="{C33A8943-CF38-4268-8D15-28ED5AB18689}">
      <dgm:prSet/>
      <dgm:spPr/>
      <dgm:t>
        <a:bodyPr/>
        <a:lstStyle/>
        <a:p>
          <a:endParaRPr lang="en-US"/>
        </a:p>
      </dgm:t>
    </dgm:pt>
    <dgm:pt modelId="{09570A4B-0816-481B-B367-C416D2D7ACBE}">
      <dgm:prSet/>
      <dgm:spPr/>
      <dgm:t>
        <a:bodyPr/>
        <a:lstStyle/>
        <a:p>
          <a:r>
            <a:rPr lang="en-US" b="1"/>
            <a:t>Inactivates the GUT  </a:t>
          </a:r>
          <a:endParaRPr lang="en-US"/>
        </a:p>
      </dgm:t>
    </dgm:pt>
    <dgm:pt modelId="{59213E64-A4EB-42E3-93AE-CE4BDA70DF89}" type="parTrans" cxnId="{838F2E1E-CB86-43AE-9049-0E4DEB08983E}">
      <dgm:prSet/>
      <dgm:spPr/>
      <dgm:t>
        <a:bodyPr/>
        <a:lstStyle/>
        <a:p>
          <a:endParaRPr lang="en-US"/>
        </a:p>
      </dgm:t>
    </dgm:pt>
    <dgm:pt modelId="{7563C4D1-590C-4DE4-96E2-61A576C11021}" type="sibTrans" cxnId="{838F2E1E-CB86-43AE-9049-0E4DEB08983E}">
      <dgm:prSet/>
      <dgm:spPr/>
      <dgm:t>
        <a:bodyPr/>
        <a:lstStyle/>
        <a:p>
          <a:endParaRPr lang="en-US"/>
        </a:p>
      </dgm:t>
    </dgm:pt>
    <dgm:pt modelId="{8FD3DF7E-0331-4F94-BC50-DC5F48977CE5}" type="pres">
      <dgm:prSet presAssocID="{CD8507FE-67F1-4E3A-A09D-480D5E265AA6}" presName="vert0" presStyleCnt="0">
        <dgm:presLayoutVars>
          <dgm:dir/>
          <dgm:animOne val="branch"/>
          <dgm:animLvl val="lvl"/>
        </dgm:presLayoutVars>
      </dgm:prSet>
      <dgm:spPr/>
    </dgm:pt>
    <dgm:pt modelId="{EBC143F7-24B9-4AC6-836F-86562F3BFD6F}" type="pres">
      <dgm:prSet presAssocID="{C5E6241C-4332-44F7-AD99-33B35F6402F3}" presName="thickLine" presStyleLbl="alignNode1" presStyleIdx="0" presStyleCnt="8"/>
      <dgm:spPr/>
    </dgm:pt>
    <dgm:pt modelId="{B5CB8261-5909-4CED-A770-0583B13B65D8}" type="pres">
      <dgm:prSet presAssocID="{C5E6241C-4332-44F7-AD99-33B35F6402F3}" presName="horz1" presStyleCnt="0"/>
      <dgm:spPr/>
    </dgm:pt>
    <dgm:pt modelId="{EBB8CB55-6ACB-4636-9B53-0D61A71204EC}" type="pres">
      <dgm:prSet presAssocID="{C5E6241C-4332-44F7-AD99-33B35F6402F3}" presName="tx1" presStyleLbl="revTx" presStyleIdx="0" presStyleCnt="8"/>
      <dgm:spPr/>
    </dgm:pt>
    <dgm:pt modelId="{5272975D-B35A-4B48-B9D3-234BFDBD0A28}" type="pres">
      <dgm:prSet presAssocID="{C5E6241C-4332-44F7-AD99-33B35F6402F3}" presName="vert1" presStyleCnt="0"/>
      <dgm:spPr/>
    </dgm:pt>
    <dgm:pt modelId="{A3B57685-0576-418E-9A5F-590403CB4683}" type="pres">
      <dgm:prSet presAssocID="{96EC3226-AB54-4E5C-BB0C-44F074B29507}" presName="thickLine" presStyleLbl="alignNode1" presStyleIdx="1" presStyleCnt="8"/>
      <dgm:spPr/>
    </dgm:pt>
    <dgm:pt modelId="{902D90E1-9085-4008-81E0-3D6361D93A25}" type="pres">
      <dgm:prSet presAssocID="{96EC3226-AB54-4E5C-BB0C-44F074B29507}" presName="horz1" presStyleCnt="0"/>
      <dgm:spPr/>
    </dgm:pt>
    <dgm:pt modelId="{4C05877F-ADA2-4040-BFF9-B8A78C0D9B26}" type="pres">
      <dgm:prSet presAssocID="{96EC3226-AB54-4E5C-BB0C-44F074B29507}" presName="tx1" presStyleLbl="revTx" presStyleIdx="1" presStyleCnt="8"/>
      <dgm:spPr/>
    </dgm:pt>
    <dgm:pt modelId="{3D1BD131-110C-4E75-9DCF-2A7D45D70C19}" type="pres">
      <dgm:prSet presAssocID="{96EC3226-AB54-4E5C-BB0C-44F074B29507}" presName="vert1" presStyleCnt="0"/>
      <dgm:spPr/>
    </dgm:pt>
    <dgm:pt modelId="{7BEFEDFB-431B-4811-9BAF-2DC4EDA8BCDF}" type="pres">
      <dgm:prSet presAssocID="{480B354E-3FDE-4D13-B670-AD864AB094E6}" presName="thickLine" presStyleLbl="alignNode1" presStyleIdx="2" presStyleCnt="8"/>
      <dgm:spPr/>
    </dgm:pt>
    <dgm:pt modelId="{AA20CB30-FF60-450B-ADCA-22932F40CB2F}" type="pres">
      <dgm:prSet presAssocID="{480B354E-3FDE-4D13-B670-AD864AB094E6}" presName="horz1" presStyleCnt="0"/>
      <dgm:spPr/>
    </dgm:pt>
    <dgm:pt modelId="{7BDCFB2B-A87C-4C14-B3C2-30768806136E}" type="pres">
      <dgm:prSet presAssocID="{480B354E-3FDE-4D13-B670-AD864AB094E6}" presName="tx1" presStyleLbl="revTx" presStyleIdx="2" presStyleCnt="8"/>
      <dgm:spPr/>
    </dgm:pt>
    <dgm:pt modelId="{D19E1987-45E8-43E2-86B8-FF775EC195C3}" type="pres">
      <dgm:prSet presAssocID="{480B354E-3FDE-4D13-B670-AD864AB094E6}" presName="vert1" presStyleCnt="0"/>
      <dgm:spPr/>
    </dgm:pt>
    <dgm:pt modelId="{664DE996-CB23-49B0-AF33-287453BAE442}" type="pres">
      <dgm:prSet presAssocID="{3505F8B4-17DF-413A-A480-599715ECAF37}" presName="thickLine" presStyleLbl="alignNode1" presStyleIdx="3" presStyleCnt="8"/>
      <dgm:spPr/>
    </dgm:pt>
    <dgm:pt modelId="{F868EE8B-D043-4345-870F-E812ADC9A997}" type="pres">
      <dgm:prSet presAssocID="{3505F8B4-17DF-413A-A480-599715ECAF37}" presName="horz1" presStyleCnt="0"/>
      <dgm:spPr/>
    </dgm:pt>
    <dgm:pt modelId="{A6F3BB99-93FE-4467-A2A7-DCE58E3B3FEC}" type="pres">
      <dgm:prSet presAssocID="{3505F8B4-17DF-413A-A480-599715ECAF37}" presName="tx1" presStyleLbl="revTx" presStyleIdx="3" presStyleCnt="8"/>
      <dgm:spPr/>
    </dgm:pt>
    <dgm:pt modelId="{63B9F683-F12B-4571-B9AE-4880703DFDD4}" type="pres">
      <dgm:prSet presAssocID="{3505F8B4-17DF-413A-A480-599715ECAF37}" presName="vert1" presStyleCnt="0"/>
      <dgm:spPr/>
    </dgm:pt>
    <dgm:pt modelId="{25958407-1207-4453-9081-E64C5FE8B126}" type="pres">
      <dgm:prSet presAssocID="{CE638380-411F-40E2-88C8-378905743213}" presName="thickLine" presStyleLbl="alignNode1" presStyleIdx="4" presStyleCnt="8"/>
      <dgm:spPr/>
    </dgm:pt>
    <dgm:pt modelId="{DD672A43-818C-4B76-A057-E2FC5619FBC4}" type="pres">
      <dgm:prSet presAssocID="{CE638380-411F-40E2-88C8-378905743213}" presName="horz1" presStyleCnt="0"/>
      <dgm:spPr/>
    </dgm:pt>
    <dgm:pt modelId="{DB292A2C-3CF7-499C-840A-854386CA1062}" type="pres">
      <dgm:prSet presAssocID="{CE638380-411F-40E2-88C8-378905743213}" presName="tx1" presStyleLbl="revTx" presStyleIdx="4" presStyleCnt="8"/>
      <dgm:spPr/>
    </dgm:pt>
    <dgm:pt modelId="{CCE62124-FDFA-42FD-9375-13535CCE1862}" type="pres">
      <dgm:prSet presAssocID="{CE638380-411F-40E2-88C8-378905743213}" presName="vert1" presStyleCnt="0"/>
      <dgm:spPr/>
    </dgm:pt>
    <dgm:pt modelId="{8FB13228-DDC7-4DC1-B761-CF7362BDB8E8}" type="pres">
      <dgm:prSet presAssocID="{0661843F-62D3-4CBC-92CB-9898512DF0C4}" presName="thickLine" presStyleLbl="alignNode1" presStyleIdx="5" presStyleCnt="8"/>
      <dgm:spPr/>
    </dgm:pt>
    <dgm:pt modelId="{823BD004-343D-4792-8BDE-AB7925496C32}" type="pres">
      <dgm:prSet presAssocID="{0661843F-62D3-4CBC-92CB-9898512DF0C4}" presName="horz1" presStyleCnt="0"/>
      <dgm:spPr/>
    </dgm:pt>
    <dgm:pt modelId="{0DAC229B-8FAB-43F7-B9E7-0AC8862CED11}" type="pres">
      <dgm:prSet presAssocID="{0661843F-62D3-4CBC-92CB-9898512DF0C4}" presName="tx1" presStyleLbl="revTx" presStyleIdx="5" presStyleCnt="8"/>
      <dgm:spPr/>
    </dgm:pt>
    <dgm:pt modelId="{52CF8F1C-20CA-4E09-B483-F7F5B74D74C3}" type="pres">
      <dgm:prSet presAssocID="{0661843F-62D3-4CBC-92CB-9898512DF0C4}" presName="vert1" presStyleCnt="0"/>
      <dgm:spPr/>
    </dgm:pt>
    <dgm:pt modelId="{59269538-43CC-44CD-81F0-1B66B34CE3CB}" type="pres">
      <dgm:prSet presAssocID="{25038FB6-1F54-40AD-BE71-FD115A801A1E}" presName="thickLine" presStyleLbl="alignNode1" presStyleIdx="6" presStyleCnt="8"/>
      <dgm:spPr/>
    </dgm:pt>
    <dgm:pt modelId="{B7D04ECA-BAE4-4038-8E20-D4561A389DF9}" type="pres">
      <dgm:prSet presAssocID="{25038FB6-1F54-40AD-BE71-FD115A801A1E}" presName="horz1" presStyleCnt="0"/>
      <dgm:spPr/>
    </dgm:pt>
    <dgm:pt modelId="{EAE8A319-F683-48CB-8FF6-E74C00EFDE26}" type="pres">
      <dgm:prSet presAssocID="{25038FB6-1F54-40AD-BE71-FD115A801A1E}" presName="tx1" presStyleLbl="revTx" presStyleIdx="6" presStyleCnt="8"/>
      <dgm:spPr/>
    </dgm:pt>
    <dgm:pt modelId="{278F7181-BDD7-4CE8-A7ED-DDFDF36C5688}" type="pres">
      <dgm:prSet presAssocID="{25038FB6-1F54-40AD-BE71-FD115A801A1E}" presName="vert1" presStyleCnt="0"/>
      <dgm:spPr/>
    </dgm:pt>
    <dgm:pt modelId="{980975D3-75AF-49AC-AD10-5D4ECDCF9CF5}" type="pres">
      <dgm:prSet presAssocID="{09570A4B-0816-481B-B367-C416D2D7ACBE}" presName="thickLine" presStyleLbl="alignNode1" presStyleIdx="7" presStyleCnt="8"/>
      <dgm:spPr/>
    </dgm:pt>
    <dgm:pt modelId="{179093A6-806F-4011-B522-F321279A02DB}" type="pres">
      <dgm:prSet presAssocID="{09570A4B-0816-481B-B367-C416D2D7ACBE}" presName="horz1" presStyleCnt="0"/>
      <dgm:spPr/>
    </dgm:pt>
    <dgm:pt modelId="{CA0BA3A4-4CB3-456D-ABC1-75D41B8FAA8F}" type="pres">
      <dgm:prSet presAssocID="{09570A4B-0816-481B-B367-C416D2D7ACBE}" presName="tx1" presStyleLbl="revTx" presStyleIdx="7" presStyleCnt="8"/>
      <dgm:spPr/>
    </dgm:pt>
    <dgm:pt modelId="{6E30FE9B-3082-49BE-85FF-2FA5FEFE76F0}" type="pres">
      <dgm:prSet presAssocID="{09570A4B-0816-481B-B367-C416D2D7ACBE}" presName="vert1" presStyleCnt="0"/>
      <dgm:spPr/>
    </dgm:pt>
  </dgm:ptLst>
  <dgm:cxnLst>
    <dgm:cxn modelId="{DD8E2F04-0429-447E-AB93-10C1D0EC05F6}" srcId="{CD8507FE-67F1-4E3A-A09D-480D5E265AA6}" destId="{CE638380-411F-40E2-88C8-378905743213}" srcOrd="4" destOrd="0" parTransId="{3CD955F6-E411-4E6C-90EE-34EA6551C075}" sibTransId="{A401A7B1-94CB-4204-8946-E33861493DDE}"/>
    <dgm:cxn modelId="{FDFCA712-D54D-4617-B629-44A24E50F787}" srcId="{CD8507FE-67F1-4E3A-A09D-480D5E265AA6}" destId="{3505F8B4-17DF-413A-A480-599715ECAF37}" srcOrd="3" destOrd="0" parTransId="{9377E36D-0906-4541-9610-74AFDC838AFD}" sibTransId="{82FF6A86-EE12-45DA-9BAD-469C6E9F9B47}"/>
    <dgm:cxn modelId="{838F2E1E-CB86-43AE-9049-0E4DEB08983E}" srcId="{CD8507FE-67F1-4E3A-A09D-480D5E265AA6}" destId="{09570A4B-0816-481B-B367-C416D2D7ACBE}" srcOrd="7" destOrd="0" parTransId="{59213E64-A4EB-42E3-93AE-CE4BDA70DF89}" sibTransId="{7563C4D1-590C-4DE4-96E2-61A576C11021}"/>
    <dgm:cxn modelId="{5FA5A825-238F-4D74-ABF7-49FEE722E0E5}" srcId="{CD8507FE-67F1-4E3A-A09D-480D5E265AA6}" destId="{C5E6241C-4332-44F7-AD99-33B35F6402F3}" srcOrd="0" destOrd="0" parTransId="{917C79C7-08DB-4F86-87A3-8797D61CFBBC}" sibTransId="{2CA5BF50-7E6D-45FC-B82E-A08DD42FD519}"/>
    <dgm:cxn modelId="{B88D9F26-C0D4-4C96-BCF1-91CCF90E8990}" srcId="{CD8507FE-67F1-4E3A-A09D-480D5E265AA6}" destId="{0661843F-62D3-4CBC-92CB-9898512DF0C4}" srcOrd="5" destOrd="0" parTransId="{2AB723DD-2498-4C3D-ADDA-CA43AE8D37EF}" sibTransId="{60057A85-CA41-4C6D-A112-0C081BB0C1CD}"/>
    <dgm:cxn modelId="{C33A8943-CF38-4268-8D15-28ED5AB18689}" srcId="{CD8507FE-67F1-4E3A-A09D-480D5E265AA6}" destId="{25038FB6-1F54-40AD-BE71-FD115A801A1E}" srcOrd="6" destOrd="0" parTransId="{3E3A4462-E28F-41E8-83CD-2E220FD4751F}" sibTransId="{280A7134-92A2-4831-85A3-8DF41D6B6846}"/>
    <dgm:cxn modelId="{778CA848-7972-4B49-ABBB-40D916269366}" type="presOf" srcId="{CE638380-411F-40E2-88C8-378905743213}" destId="{DB292A2C-3CF7-499C-840A-854386CA1062}" srcOrd="0" destOrd="0" presId="urn:microsoft.com/office/officeart/2008/layout/LinedList"/>
    <dgm:cxn modelId="{AEF8316C-8401-4EF9-BDF9-CCCC26FF6A80}" type="presOf" srcId="{96EC3226-AB54-4E5C-BB0C-44F074B29507}" destId="{4C05877F-ADA2-4040-BFF9-B8A78C0D9B26}" srcOrd="0" destOrd="0" presId="urn:microsoft.com/office/officeart/2008/layout/LinedList"/>
    <dgm:cxn modelId="{C90E214D-CFAC-4C9E-BDF5-8FFF4DC8154C}" type="presOf" srcId="{CD8507FE-67F1-4E3A-A09D-480D5E265AA6}" destId="{8FD3DF7E-0331-4F94-BC50-DC5F48977CE5}" srcOrd="0" destOrd="0" presId="urn:microsoft.com/office/officeart/2008/layout/LinedList"/>
    <dgm:cxn modelId="{3AD2E04E-3990-443D-B08E-4FA67E721FE8}" srcId="{CD8507FE-67F1-4E3A-A09D-480D5E265AA6}" destId="{96EC3226-AB54-4E5C-BB0C-44F074B29507}" srcOrd="1" destOrd="0" parTransId="{0CC64AE0-9994-4041-BBED-08C591B9C692}" sibTransId="{D4787D28-6272-45EA-89BC-04B9ED2C036A}"/>
    <dgm:cxn modelId="{A38F9E84-6A0B-4B3E-B96C-454DC7C2B8B1}" type="presOf" srcId="{3505F8B4-17DF-413A-A480-599715ECAF37}" destId="{A6F3BB99-93FE-4467-A2A7-DCE58E3B3FEC}" srcOrd="0" destOrd="0" presId="urn:microsoft.com/office/officeart/2008/layout/LinedList"/>
    <dgm:cxn modelId="{D55B2295-4801-409C-AF78-905FCBB7A5DA}" type="presOf" srcId="{0661843F-62D3-4CBC-92CB-9898512DF0C4}" destId="{0DAC229B-8FAB-43F7-B9E7-0AC8862CED11}" srcOrd="0" destOrd="0" presId="urn:microsoft.com/office/officeart/2008/layout/LinedList"/>
    <dgm:cxn modelId="{4603179E-5408-4593-A506-A3CDE33AF8E6}" type="presOf" srcId="{25038FB6-1F54-40AD-BE71-FD115A801A1E}" destId="{EAE8A319-F683-48CB-8FF6-E74C00EFDE26}" srcOrd="0" destOrd="0" presId="urn:microsoft.com/office/officeart/2008/layout/LinedList"/>
    <dgm:cxn modelId="{2F7679AB-50A5-4CF5-AAA8-5A138137388A}" type="presOf" srcId="{09570A4B-0816-481B-B367-C416D2D7ACBE}" destId="{CA0BA3A4-4CB3-456D-ABC1-75D41B8FAA8F}" srcOrd="0" destOrd="0" presId="urn:microsoft.com/office/officeart/2008/layout/LinedList"/>
    <dgm:cxn modelId="{5FC733BF-6418-4D1E-A129-DE0A4EA7AB6A}" type="presOf" srcId="{480B354E-3FDE-4D13-B670-AD864AB094E6}" destId="{7BDCFB2B-A87C-4C14-B3C2-30768806136E}" srcOrd="0" destOrd="0" presId="urn:microsoft.com/office/officeart/2008/layout/LinedList"/>
    <dgm:cxn modelId="{E8DFA3C4-B390-41AF-98D6-6995F184A85D}" type="presOf" srcId="{C5E6241C-4332-44F7-AD99-33B35F6402F3}" destId="{EBB8CB55-6ACB-4636-9B53-0D61A71204EC}" srcOrd="0" destOrd="0" presId="urn:microsoft.com/office/officeart/2008/layout/LinedList"/>
    <dgm:cxn modelId="{6D078AEB-149B-4B3B-8757-8F0154896A83}" srcId="{CD8507FE-67F1-4E3A-A09D-480D5E265AA6}" destId="{480B354E-3FDE-4D13-B670-AD864AB094E6}" srcOrd="2" destOrd="0" parTransId="{0C4F70EF-3961-4BE9-9964-9FBC5FBF5E10}" sibTransId="{2BA18889-0FD3-4510-9F64-4504511E149A}"/>
    <dgm:cxn modelId="{83183FFC-3732-41B4-83C0-92AFFC27C269}" type="presParOf" srcId="{8FD3DF7E-0331-4F94-BC50-DC5F48977CE5}" destId="{EBC143F7-24B9-4AC6-836F-86562F3BFD6F}" srcOrd="0" destOrd="0" presId="urn:microsoft.com/office/officeart/2008/layout/LinedList"/>
    <dgm:cxn modelId="{45C616EE-37CD-48E5-BB5B-0E0B10DFFC31}" type="presParOf" srcId="{8FD3DF7E-0331-4F94-BC50-DC5F48977CE5}" destId="{B5CB8261-5909-4CED-A770-0583B13B65D8}" srcOrd="1" destOrd="0" presId="urn:microsoft.com/office/officeart/2008/layout/LinedList"/>
    <dgm:cxn modelId="{5C1B1445-C67C-49B0-9D8D-1C9E83845F83}" type="presParOf" srcId="{B5CB8261-5909-4CED-A770-0583B13B65D8}" destId="{EBB8CB55-6ACB-4636-9B53-0D61A71204EC}" srcOrd="0" destOrd="0" presId="urn:microsoft.com/office/officeart/2008/layout/LinedList"/>
    <dgm:cxn modelId="{1258DFD4-31FC-40DA-B6B5-3950F6B13176}" type="presParOf" srcId="{B5CB8261-5909-4CED-A770-0583B13B65D8}" destId="{5272975D-B35A-4B48-B9D3-234BFDBD0A28}" srcOrd="1" destOrd="0" presId="urn:microsoft.com/office/officeart/2008/layout/LinedList"/>
    <dgm:cxn modelId="{EE69BD2D-FCBD-44B8-B10F-A880BDEF464B}" type="presParOf" srcId="{8FD3DF7E-0331-4F94-BC50-DC5F48977CE5}" destId="{A3B57685-0576-418E-9A5F-590403CB4683}" srcOrd="2" destOrd="0" presId="urn:microsoft.com/office/officeart/2008/layout/LinedList"/>
    <dgm:cxn modelId="{EAD0EE42-0AC3-418E-AC6E-290413DAF429}" type="presParOf" srcId="{8FD3DF7E-0331-4F94-BC50-DC5F48977CE5}" destId="{902D90E1-9085-4008-81E0-3D6361D93A25}" srcOrd="3" destOrd="0" presId="urn:microsoft.com/office/officeart/2008/layout/LinedList"/>
    <dgm:cxn modelId="{012FBE0F-417C-453A-AF81-14C12D9D21E7}" type="presParOf" srcId="{902D90E1-9085-4008-81E0-3D6361D93A25}" destId="{4C05877F-ADA2-4040-BFF9-B8A78C0D9B26}" srcOrd="0" destOrd="0" presId="urn:microsoft.com/office/officeart/2008/layout/LinedList"/>
    <dgm:cxn modelId="{773B2287-E963-4316-A049-A914EA8AA7AF}" type="presParOf" srcId="{902D90E1-9085-4008-81E0-3D6361D93A25}" destId="{3D1BD131-110C-4E75-9DCF-2A7D45D70C19}" srcOrd="1" destOrd="0" presId="urn:microsoft.com/office/officeart/2008/layout/LinedList"/>
    <dgm:cxn modelId="{398F5A76-8589-4CCC-89CF-0A182A059826}" type="presParOf" srcId="{8FD3DF7E-0331-4F94-BC50-DC5F48977CE5}" destId="{7BEFEDFB-431B-4811-9BAF-2DC4EDA8BCDF}" srcOrd="4" destOrd="0" presId="urn:microsoft.com/office/officeart/2008/layout/LinedList"/>
    <dgm:cxn modelId="{F1F91B1E-E01C-4CB2-8041-1E5F49C2DFFF}" type="presParOf" srcId="{8FD3DF7E-0331-4F94-BC50-DC5F48977CE5}" destId="{AA20CB30-FF60-450B-ADCA-22932F40CB2F}" srcOrd="5" destOrd="0" presId="urn:microsoft.com/office/officeart/2008/layout/LinedList"/>
    <dgm:cxn modelId="{38BA61C9-FEAE-4ADB-9DC2-1BCC3EC39B71}" type="presParOf" srcId="{AA20CB30-FF60-450B-ADCA-22932F40CB2F}" destId="{7BDCFB2B-A87C-4C14-B3C2-30768806136E}" srcOrd="0" destOrd="0" presId="urn:microsoft.com/office/officeart/2008/layout/LinedList"/>
    <dgm:cxn modelId="{03A6D136-BA13-4EE9-BAD5-78672813C0A2}" type="presParOf" srcId="{AA20CB30-FF60-450B-ADCA-22932F40CB2F}" destId="{D19E1987-45E8-43E2-86B8-FF775EC195C3}" srcOrd="1" destOrd="0" presId="urn:microsoft.com/office/officeart/2008/layout/LinedList"/>
    <dgm:cxn modelId="{84C5DB28-13FB-4EB7-A1C9-42BAB1D5000D}" type="presParOf" srcId="{8FD3DF7E-0331-4F94-BC50-DC5F48977CE5}" destId="{664DE996-CB23-49B0-AF33-287453BAE442}" srcOrd="6" destOrd="0" presId="urn:microsoft.com/office/officeart/2008/layout/LinedList"/>
    <dgm:cxn modelId="{4E501726-70CE-4EA9-A5C7-A150C5AD1BC7}" type="presParOf" srcId="{8FD3DF7E-0331-4F94-BC50-DC5F48977CE5}" destId="{F868EE8B-D043-4345-870F-E812ADC9A997}" srcOrd="7" destOrd="0" presId="urn:microsoft.com/office/officeart/2008/layout/LinedList"/>
    <dgm:cxn modelId="{D4DD354B-8E2E-453A-9AFF-81CFD1F1F841}" type="presParOf" srcId="{F868EE8B-D043-4345-870F-E812ADC9A997}" destId="{A6F3BB99-93FE-4467-A2A7-DCE58E3B3FEC}" srcOrd="0" destOrd="0" presId="urn:microsoft.com/office/officeart/2008/layout/LinedList"/>
    <dgm:cxn modelId="{155EC0EA-3B60-4417-A854-DBACA1668DC7}" type="presParOf" srcId="{F868EE8B-D043-4345-870F-E812ADC9A997}" destId="{63B9F683-F12B-4571-B9AE-4880703DFDD4}" srcOrd="1" destOrd="0" presId="urn:microsoft.com/office/officeart/2008/layout/LinedList"/>
    <dgm:cxn modelId="{609DEF12-1B60-4DFF-9D39-E89241267578}" type="presParOf" srcId="{8FD3DF7E-0331-4F94-BC50-DC5F48977CE5}" destId="{25958407-1207-4453-9081-E64C5FE8B126}" srcOrd="8" destOrd="0" presId="urn:microsoft.com/office/officeart/2008/layout/LinedList"/>
    <dgm:cxn modelId="{6372EEBA-A062-4025-9CFC-75561E1E7BCB}" type="presParOf" srcId="{8FD3DF7E-0331-4F94-BC50-DC5F48977CE5}" destId="{DD672A43-818C-4B76-A057-E2FC5619FBC4}" srcOrd="9" destOrd="0" presId="urn:microsoft.com/office/officeart/2008/layout/LinedList"/>
    <dgm:cxn modelId="{ACD6CD04-DFEA-4F6C-8BC9-5F03BFAB9EFA}" type="presParOf" srcId="{DD672A43-818C-4B76-A057-E2FC5619FBC4}" destId="{DB292A2C-3CF7-499C-840A-854386CA1062}" srcOrd="0" destOrd="0" presId="urn:microsoft.com/office/officeart/2008/layout/LinedList"/>
    <dgm:cxn modelId="{ADEDB9B6-E557-4646-ABB8-C36E72D73B9B}" type="presParOf" srcId="{DD672A43-818C-4B76-A057-E2FC5619FBC4}" destId="{CCE62124-FDFA-42FD-9375-13535CCE1862}" srcOrd="1" destOrd="0" presId="urn:microsoft.com/office/officeart/2008/layout/LinedList"/>
    <dgm:cxn modelId="{CAA32B3A-7AB5-4A84-A98B-D0A3AD254029}" type="presParOf" srcId="{8FD3DF7E-0331-4F94-BC50-DC5F48977CE5}" destId="{8FB13228-DDC7-4DC1-B761-CF7362BDB8E8}" srcOrd="10" destOrd="0" presId="urn:microsoft.com/office/officeart/2008/layout/LinedList"/>
    <dgm:cxn modelId="{599BABFC-C11F-4CD1-AE2D-F228A83FAA94}" type="presParOf" srcId="{8FD3DF7E-0331-4F94-BC50-DC5F48977CE5}" destId="{823BD004-343D-4792-8BDE-AB7925496C32}" srcOrd="11" destOrd="0" presId="urn:microsoft.com/office/officeart/2008/layout/LinedList"/>
    <dgm:cxn modelId="{58ABAD01-78A7-4B33-8A07-56098D474E0A}" type="presParOf" srcId="{823BD004-343D-4792-8BDE-AB7925496C32}" destId="{0DAC229B-8FAB-43F7-B9E7-0AC8862CED11}" srcOrd="0" destOrd="0" presId="urn:microsoft.com/office/officeart/2008/layout/LinedList"/>
    <dgm:cxn modelId="{E5E56094-81E7-48FF-B18B-3FEA244B9206}" type="presParOf" srcId="{823BD004-343D-4792-8BDE-AB7925496C32}" destId="{52CF8F1C-20CA-4E09-B483-F7F5B74D74C3}" srcOrd="1" destOrd="0" presId="urn:microsoft.com/office/officeart/2008/layout/LinedList"/>
    <dgm:cxn modelId="{3B38B99B-F533-42F7-A956-AE230053A200}" type="presParOf" srcId="{8FD3DF7E-0331-4F94-BC50-DC5F48977CE5}" destId="{59269538-43CC-44CD-81F0-1B66B34CE3CB}" srcOrd="12" destOrd="0" presId="urn:microsoft.com/office/officeart/2008/layout/LinedList"/>
    <dgm:cxn modelId="{6CDC8BFF-A421-4E83-9993-AC87673561D3}" type="presParOf" srcId="{8FD3DF7E-0331-4F94-BC50-DC5F48977CE5}" destId="{B7D04ECA-BAE4-4038-8E20-D4561A389DF9}" srcOrd="13" destOrd="0" presId="urn:microsoft.com/office/officeart/2008/layout/LinedList"/>
    <dgm:cxn modelId="{582F27D6-D3C9-4F3D-AD2D-136BA2E9CF31}" type="presParOf" srcId="{B7D04ECA-BAE4-4038-8E20-D4561A389DF9}" destId="{EAE8A319-F683-48CB-8FF6-E74C00EFDE26}" srcOrd="0" destOrd="0" presId="urn:microsoft.com/office/officeart/2008/layout/LinedList"/>
    <dgm:cxn modelId="{AEDC8968-E40B-4E6C-AC63-63C678657D71}" type="presParOf" srcId="{B7D04ECA-BAE4-4038-8E20-D4561A389DF9}" destId="{278F7181-BDD7-4CE8-A7ED-DDFDF36C5688}" srcOrd="1" destOrd="0" presId="urn:microsoft.com/office/officeart/2008/layout/LinedList"/>
    <dgm:cxn modelId="{2A40EA71-38FD-497B-872C-676D4F610493}" type="presParOf" srcId="{8FD3DF7E-0331-4F94-BC50-DC5F48977CE5}" destId="{980975D3-75AF-49AC-AD10-5D4ECDCF9CF5}" srcOrd="14" destOrd="0" presId="urn:microsoft.com/office/officeart/2008/layout/LinedList"/>
    <dgm:cxn modelId="{0B4B4D91-6923-4D5D-8BD6-188A4E73012B}" type="presParOf" srcId="{8FD3DF7E-0331-4F94-BC50-DC5F48977CE5}" destId="{179093A6-806F-4011-B522-F321279A02DB}" srcOrd="15" destOrd="0" presId="urn:microsoft.com/office/officeart/2008/layout/LinedList"/>
    <dgm:cxn modelId="{8C0EF984-884F-4082-BAB4-44C2FFD87CDE}" type="presParOf" srcId="{179093A6-806F-4011-B522-F321279A02DB}" destId="{CA0BA3A4-4CB3-456D-ABC1-75D41B8FAA8F}" srcOrd="0" destOrd="0" presId="urn:microsoft.com/office/officeart/2008/layout/LinedList"/>
    <dgm:cxn modelId="{725E6C68-846E-40AF-887E-8FECFE12DE90}" type="presParOf" srcId="{179093A6-806F-4011-B522-F321279A02DB}" destId="{6E30FE9B-3082-49BE-85FF-2FA5FEFE76F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B56D8-3CF7-4B75-B385-33F2D54147CF}">
      <dsp:nvSpPr>
        <dsp:cNvPr id="0" name=""/>
        <dsp:cNvSpPr/>
      </dsp:nvSpPr>
      <dsp:spPr>
        <a:xfrm>
          <a:off x="0" y="2177"/>
          <a:ext cx="6391275" cy="11036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C8DF4-7CE8-40BC-B7C4-4156C2C354F0}">
      <dsp:nvSpPr>
        <dsp:cNvPr id="0" name=""/>
        <dsp:cNvSpPr/>
      </dsp:nvSpPr>
      <dsp:spPr>
        <a:xfrm>
          <a:off x="333853" y="250498"/>
          <a:ext cx="607006" cy="6070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12B978F-D121-45C6-87E2-B07DA720FA1E}">
      <dsp:nvSpPr>
        <dsp:cNvPr id="0" name=""/>
        <dsp:cNvSpPr/>
      </dsp:nvSpPr>
      <dsp:spPr>
        <a:xfrm>
          <a:off x="1274714" y="2177"/>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33450">
            <a:lnSpc>
              <a:spcPct val="90000"/>
            </a:lnSpc>
            <a:spcBef>
              <a:spcPct val="0"/>
            </a:spcBef>
            <a:spcAft>
              <a:spcPct val="35000"/>
            </a:spcAft>
            <a:buNone/>
          </a:pPr>
          <a:r>
            <a:rPr lang="en-US" sz="2100" b="0" i="0" kern="1200"/>
            <a:t>Release the transmitter </a:t>
          </a:r>
          <a:endParaRPr lang="en-US" sz="2100" kern="1200"/>
        </a:p>
      </dsp:txBody>
      <dsp:txXfrm>
        <a:off x="1274714" y="2177"/>
        <a:ext cx="5116560" cy="1103648"/>
      </dsp:txXfrm>
    </dsp:sp>
    <dsp:sp modelId="{5990A3F3-DC97-4E5E-978D-F63BD2FD3197}">
      <dsp:nvSpPr>
        <dsp:cNvPr id="0" name=""/>
        <dsp:cNvSpPr/>
      </dsp:nvSpPr>
      <dsp:spPr>
        <a:xfrm>
          <a:off x="0" y="1381738"/>
          <a:ext cx="6391275" cy="110364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166E2C-3605-4241-929D-692CBC7C7C65}">
      <dsp:nvSpPr>
        <dsp:cNvPr id="0" name=""/>
        <dsp:cNvSpPr/>
      </dsp:nvSpPr>
      <dsp:spPr>
        <a:xfrm>
          <a:off x="333853" y="1630059"/>
          <a:ext cx="607006" cy="6070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6EE353B-77AD-4C94-B46F-ACB96B796B19}">
      <dsp:nvSpPr>
        <dsp:cNvPr id="0" name=""/>
        <dsp:cNvSpPr/>
      </dsp:nvSpPr>
      <dsp:spPr>
        <a:xfrm>
          <a:off x="1274714" y="1381738"/>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33450">
            <a:lnSpc>
              <a:spcPct val="90000"/>
            </a:lnSpc>
            <a:spcBef>
              <a:spcPct val="0"/>
            </a:spcBef>
            <a:spcAft>
              <a:spcPct val="35000"/>
            </a:spcAft>
            <a:buNone/>
          </a:pPr>
          <a:r>
            <a:rPr lang="en-US" sz="2100" b="0" i="0" kern="1200"/>
            <a:t>Diffusion across the cleft</a:t>
          </a:r>
          <a:endParaRPr lang="en-US" sz="2100" kern="1200"/>
        </a:p>
      </dsp:txBody>
      <dsp:txXfrm>
        <a:off x="1274714" y="1381738"/>
        <a:ext cx="5116560" cy="1103648"/>
      </dsp:txXfrm>
    </dsp:sp>
    <dsp:sp modelId="{1FAC3437-7737-40CA-BF3F-34CD9FDB31DB}">
      <dsp:nvSpPr>
        <dsp:cNvPr id="0" name=""/>
        <dsp:cNvSpPr/>
      </dsp:nvSpPr>
      <dsp:spPr>
        <a:xfrm>
          <a:off x="0" y="2761299"/>
          <a:ext cx="6391275" cy="110364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17640B-66FB-49D0-9071-D8F1F62ADE2B}">
      <dsp:nvSpPr>
        <dsp:cNvPr id="0" name=""/>
        <dsp:cNvSpPr/>
      </dsp:nvSpPr>
      <dsp:spPr>
        <a:xfrm>
          <a:off x="333853" y="3009620"/>
          <a:ext cx="607006" cy="6070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D1B2B29-0DD2-4170-A768-59D5AB8F4F92}">
      <dsp:nvSpPr>
        <dsp:cNvPr id="0" name=""/>
        <dsp:cNvSpPr/>
      </dsp:nvSpPr>
      <dsp:spPr>
        <a:xfrm>
          <a:off x="1274714" y="2761299"/>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33450">
            <a:lnSpc>
              <a:spcPct val="90000"/>
            </a:lnSpc>
            <a:spcBef>
              <a:spcPct val="0"/>
            </a:spcBef>
            <a:spcAft>
              <a:spcPct val="35000"/>
            </a:spcAft>
            <a:buNone/>
          </a:pPr>
          <a:r>
            <a:rPr lang="en-US" sz="2100" b="0" i="0" kern="1200"/>
            <a:t>Binding of the transmitter to the post synaptic receptor (affecting a change)</a:t>
          </a:r>
          <a:endParaRPr lang="en-US" sz="2100" kern="1200"/>
        </a:p>
      </dsp:txBody>
      <dsp:txXfrm>
        <a:off x="1274714" y="2761299"/>
        <a:ext cx="5116560" cy="1103648"/>
      </dsp:txXfrm>
    </dsp:sp>
    <dsp:sp modelId="{C47B9BEF-574F-4675-B1AD-2EE6FDD061E3}">
      <dsp:nvSpPr>
        <dsp:cNvPr id="0" name=""/>
        <dsp:cNvSpPr/>
      </dsp:nvSpPr>
      <dsp:spPr>
        <a:xfrm>
          <a:off x="0" y="4140860"/>
          <a:ext cx="6391275" cy="110364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44A49E-1B66-4544-A8E5-7DA27F21323C}">
      <dsp:nvSpPr>
        <dsp:cNvPr id="0" name=""/>
        <dsp:cNvSpPr/>
      </dsp:nvSpPr>
      <dsp:spPr>
        <a:xfrm>
          <a:off x="333853" y="4389181"/>
          <a:ext cx="607006" cy="60700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F195E70-C5C4-4E35-938D-60931F5981B1}">
      <dsp:nvSpPr>
        <dsp:cNvPr id="0" name=""/>
        <dsp:cNvSpPr/>
      </dsp:nvSpPr>
      <dsp:spPr>
        <a:xfrm>
          <a:off x="1274714" y="4140860"/>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33450">
            <a:lnSpc>
              <a:spcPct val="90000"/>
            </a:lnSpc>
            <a:spcBef>
              <a:spcPct val="0"/>
            </a:spcBef>
            <a:spcAft>
              <a:spcPct val="35000"/>
            </a:spcAft>
            <a:buNone/>
          </a:pPr>
          <a:r>
            <a:rPr lang="en-US" sz="2100" b="0" i="0" kern="1200"/>
            <a:t>And finally Inactivation</a:t>
          </a:r>
          <a:endParaRPr lang="en-US" sz="2100" kern="1200"/>
        </a:p>
      </dsp:txBody>
      <dsp:txXfrm>
        <a:off x="1274714" y="4140860"/>
        <a:ext cx="5116560" cy="1103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64564-CB5D-4E59-9160-9A07E6A38211}">
      <dsp:nvSpPr>
        <dsp:cNvPr id="0" name=""/>
        <dsp:cNvSpPr/>
      </dsp:nvSpPr>
      <dsp:spPr>
        <a:xfrm>
          <a:off x="0" y="1668"/>
          <a:ext cx="5211978"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98AD7256-2945-4815-8838-792722B6E842}">
      <dsp:nvSpPr>
        <dsp:cNvPr id="0" name=""/>
        <dsp:cNvSpPr/>
      </dsp:nvSpPr>
      <dsp:spPr>
        <a:xfrm>
          <a:off x="0" y="1668"/>
          <a:ext cx="5211978" cy="1137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Acetylcholine performs as a transmitter at all neuromuscular (nerve-to-skeletal muscle) connections. It stimulates muscle contractions and, thus, all behavior.</a:t>
          </a:r>
        </a:p>
      </dsp:txBody>
      <dsp:txXfrm>
        <a:off x="0" y="1668"/>
        <a:ext cx="5211978" cy="1137654"/>
      </dsp:txXfrm>
    </dsp:sp>
    <dsp:sp modelId="{72F243A0-C652-4F74-AB58-AE89DD92B10D}">
      <dsp:nvSpPr>
        <dsp:cNvPr id="0" name=""/>
        <dsp:cNvSpPr/>
      </dsp:nvSpPr>
      <dsp:spPr>
        <a:xfrm>
          <a:off x="0" y="1139322"/>
          <a:ext cx="5211978"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CFE17C39-024C-4947-BBE6-5924E9D37E0B}">
      <dsp:nvSpPr>
        <dsp:cNvPr id="0" name=""/>
        <dsp:cNvSpPr/>
      </dsp:nvSpPr>
      <dsp:spPr>
        <a:xfrm>
          <a:off x="0" y="1139322"/>
          <a:ext cx="5211978" cy="1137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Acetylcholine is the transmitter of parasympathetic half of the autonomic nervous system.</a:t>
          </a:r>
        </a:p>
      </dsp:txBody>
      <dsp:txXfrm>
        <a:off x="0" y="1139322"/>
        <a:ext cx="5211978" cy="1137654"/>
      </dsp:txXfrm>
    </dsp:sp>
    <dsp:sp modelId="{F3E1D91C-B863-46B0-B28F-5A98ACDC5FF2}">
      <dsp:nvSpPr>
        <dsp:cNvPr id="0" name=""/>
        <dsp:cNvSpPr/>
      </dsp:nvSpPr>
      <dsp:spPr>
        <a:xfrm>
          <a:off x="0" y="2276977"/>
          <a:ext cx="5211978"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17A153C0-DAEE-44EF-8072-70FDB4F34790}">
      <dsp:nvSpPr>
        <dsp:cNvPr id="0" name=""/>
        <dsp:cNvSpPr/>
      </dsp:nvSpPr>
      <dsp:spPr>
        <a:xfrm>
          <a:off x="0" y="2276977"/>
          <a:ext cx="5211978" cy="1137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Acetylcholine is a transmitter in various brain regions (for instance, basal ganglia, cortex, and hypothalamus) and is required for proper memory and cognition, as well as motor control. The action of acetylcholine released at a synapse is ended through breakdown of ACh by enzyme acetylcholinesterase</a:t>
          </a:r>
        </a:p>
      </dsp:txBody>
      <dsp:txXfrm>
        <a:off x="0" y="2276977"/>
        <a:ext cx="5211978" cy="11376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E3B14-59B9-4B37-A17B-0A9CAC3B560A}">
      <dsp:nvSpPr>
        <dsp:cNvPr id="0" name=""/>
        <dsp:cNvSpPr/>
      </dsp:nvSpPr>
      <dsp:spPr>
        <a:xfrm>
          <a:off x="0" y="3166653"/>
          <a:ext cx="6391275" cy="207766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0" i="0" kern="1200"/>
            <a:t>Glycine is an inhibitory neurotransmitter- released from interneurons in the spinal cord- </a:t>
          </a:r>
          <a:endParaRPr lang="en-US" sz="2100" kern="1200"/>
        </a:p>
      </dsp:txBody>
      <dsp:txXfrm>
        <a:off x="0" y="3166653"/>
        <a:ext cx="6391275" cy="1121940"/>
      </dsp:txXfrm>
    </dsp:sp>
    <dsp:sp modelId="{02C73863-D4A7-45F0-84E6-C76CC7271B26}">
      <dsp:nvSpPr>
        <dsp:cNvPr id="0" name=""/>
        <dsp:cNvSpPr/>
      </dsp:nvSpPr>
      <dsp:spPr>
        <a:xfrm>
          <a:off x="0" y="4247040"/>
          <a:ext cx="3195637" cy="955727"/>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i="0" kern="1200"/>
            <a:t>When Glycine binds with its post-synaptic receptor, it causes opening of Cl- selective channels- Cl- carries a NEG charge) </a:t>
          </a:r>
          <a:endParaRPr lang="en-US" sz="1400" kern="1200"/>
        </a:p>
      </dsp:txBody>
      <dsp:txXfrm>
        <a:off x="0" y="4247040"/>
        <a:ext cx="3195637" cy="955727"/>
      </dsp:txXfrm>
    </dsp:sp>
    <dsp:sp modelId="{3E085EB8-2045-4AB6-A22B-5E7F206AC6DE}">
      <dsp:nvSpPr>
        <dsp:cNvPr id="0" name=""/>
        <dsp:cNvSpPr/>
      </dsp:nvSpPr>
      <dsp:spPr>
        <a:xfrm>
          <a:off x="3195637" y="4247040"/>
          <a:ext cx="3195637" cy="955727"/>
        </a:xfrm>
        <a:prstGeom prst="rect">
          <a:avLst/>
        </a:prstGeom>
        <a:solidFill>
          <a:schemeClr val="accent2">
            <a:tint val="40000"/>
            <a:alpha val="90000"/>
            <a:hueOff val="-20604185"/>
            <a:satOff val="1061"/>
            <a:lumOff val="55"/>
            <a:alphaOff val="0"/>
          </a:schemeClr>
        </a:solidFill>
        <a:ln w="19050" cap="rnd" cmpd="sng" algn="ctr">
          <a:solidFill>
            <a:schemeClr val="accent2">
              <a:tint val="40000"/>
              <a:alpha val="90000"/>
              <a:hueOff val="-20604185"/>
              <a:satOff val="1061"/>
              <a:lumOff val="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i="0" kern="1200"/>
            <a:t>This action inhibits neuronal action potential</a:t>
          </a:r>
          <a:endParaRPr lang="en-US" sz="1400" kern="1200"/>
        </a:p>
      </dsp:txBody>
      <dsp:txXfrm>
        <a:off x="3195637" y="4247040"/>
        <a:ext cx="3195637" cy="955727"/>
      </dsp:txXfrm>
    </dsp:sp>
    <dsp:sp modelId="{09902C36-4275-4E3B-A0AB-3E50917C0877}">
      <dsp:nvSpPr>
        <dsp:cNvPr id="0" name=""/>
        <dsp:cNvSpPr/>
      </dsp:nvSpPr>
      <dsp:spPr>
        <a:xfrm rot="10800000">
          <a:off x="0" y="2365"/>
          <a:ext cx="6391275" cy="3195452"/>
        </a:xfrm>
        <a:prstGeom prst="upArrowCallou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0" i="0" kern="1200"/>
            <a:t>Some will say inhibition is more important than excitation</a:t>
          </a:r>
          <a:endParaRPr lang="en-US" sz="2100" kern="1200"/>
        </a:p>
      </dsp:txBody>
      <dsp:txXfrm rot="10800000">
        <a:off x="0" y="2365"/>
        <a:ext cx="6391275" cy="20763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6A140-9E1E-4F06-98DA-6F508A1D17A9}">
      <dsp:nvSpPr>
        <dsp:cNvPr id="0" name=""/>
        <dsp:cNvSpPr/>
      </dsp:nvSpPr>
      <dsp:spPr>
        <a:xfrm>
          <a:off x="0" y="1057343"/>
          <a:ext cx="6391275" cy="1512000"/>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6034" tIns="416560" rIns="496034" bIns="142240" numCol="1" spcCol="1270" anchor="t" anchorCtr="0">
          <a:noAutofit/>
        </a:bodyPr>
        <a:lstStyle/>
        <a:p>
          <a:pPr marL="228600" lvl="1" indent="-228600" algn="l" defTabSz="889000">
            <a:lnSpc>
              <a:spcPct val="90000"/>
            </a:lnSpc>
            <a:spcBef>
              <a:spcPct val="0"/>
            </a:spcBef>
            <a:spcAft>
              <a:spcPct val="15000"/>
            </a:spcAft>
            <a:buChar char="•"/>
          </a:pPr>
          <a:r>
            <a:rPr lang="en-US" sz="2000" b="0" i="0" kern="1200"/>
            <a:t>Cholinergic </a:t>
          </a:r>
          <a:endParaRPr lang="en-US" sz="2000" kern="1200"/>
        </a:p>
        <a:p>
          <a:pPr marL="228600" lvl="1" indent="-228600" algn="l" defTabSz="889000">
            <a:lnSpc>
              <a:spcPct val="90000"/>
            </a:lnSpc>
            <a:spcBef>
              <a:spcPct val="0"/>
            </a:spcBef>
            <a:spcAft>
              <a:spcPct val="15000"/>
            </a:spcAft>
            <a:buChar char="•"/>
          </a:pPr>
          <a:r>
            <a:rPr lang="en-US" sz="2000" b="0" i="0" kern="1200"/>
            <a:t>NT- primarily Ach</a:t>
          </a:r>
          <a:endParaRPr lang="en-US" sz="2000" kern="1200"/>
        </a:p>
        <a:p>
          <a:pPr marL="228600" lvl="1" indent="-228600" algn="l" defTabSz="889000">
            <a:lnSpc>
              <a:spcPct val="90000"/>
            </a:lnSpc>
            <a:spcBef>
              <a:spcPct val="0"/>
            </a:spcBef>
            <a:spcAft>
              <a:spcPct val="15000"/>
            </a:spcAft>
            <a:buChar char="•"/>
          </a:pPr>
          <a:r>
            <a:rPr lang="en-US" sz="2000" b="0" i="0" kern="1200"/>
            <a:t>DAY to DAY – rest and digest </a:t>
          </a:r>
          <a:endParaRPr lang="en-US" sz="2000" kern="1200"/>
        </a:p>
      </dsp:txBody>
      <dsp:txXfrm>
        <a:off x="0" y="1057343"/>
        <a:ext cx="6391275" cy="1512000"/>
      </dsp:txXfrm>
    </dsp:sp>
    <dsp:sp modelId="{64916ECE-2832-4A3B-B93A-F7C55B89F99D}">
      <dsp:nvSpPr>
        <dsp:cNvPr id="0" name=""/>
        <dsp:cNvSpPr/>
      </dsp:nvSpPr>
      <dsp:spPr>
        <a:xfrm>
          <a:off x="319563" y="762143"/>
          <a:ext cx="4473892" cy="5904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102" tIns="0" rIns="169102" bIns="0" numCol="1" spcCol="1270" anchor="ctr" anchorCtr="0">
          <a:noAutofit/>
        </a:bodyPr>
        <a:lstStyle/>
        <a:p>
          <a:pPr marL="0" lvl="0" indent="0" algn="l" defTabSz="889000">
            <a:lnSpc>
              <a:spcPct val="90000"/>
            </a:lnSpc>
            <a:spcBef>
              <a:spcPct val="0"/>
            </a:spcBef>
            <a:spcAft>
              <a:spcPct val="35000"/>
            </a:spcAft>
            <a:buNone/>
          </a:pPr>
          <a:r>
            <a:rPr lang="en-US" sz="2000" b="0" i="0" kern="1200"/>
            <a:t>Parasympathetic Nervous system </a:t>
          </a:r>
          <a:endParaRPr lang="en-US" sz="2000" kern="1200"/>
        </a:p>
      </dsp:txBody>
      <dsp:txXfrm>
        <a:off x="348384" y="790964"/>
        <a:ext cx="4416250" cy="532758"/>
      </dsp:txXfrm>
    </dsp:sp>
    <dsp:sp modelId="{5C4C9570-1435-409A-83F8-144703EEBD49}">
      <dsp:nvSpPr>
        <dsp:cNvPr id="0" name=""/>
        <dsp:cNvSpPr/>
      </dsp:nvSpPr>
      <dsp:spPr>
        <a:xfrm>
          <a:off x="0" y="2972543"/>
          <a:ext cx="6391275" cy="1512000"/>
        </a:xfrm>
        <a:prstGeom prst="rect">
          <a:avLst/>
        </a:prstGeom>
        <a:solidFill>
          <a:schemeClr val="lt1">
            <a:alpha val="90000"/>
            <a:hueOff val="0"/>
            <a:satOff val="0"/>
            <a:lumOff val="0"/>
            <a:alphaOff val="0"/>
          </a:schemeClr>
        </a:solidFill>
        <a:ln w="19050" cap="rnd" cmpd="sng" algn="ctr">
          <a:solidFill>
            <a:schemeClr val="accent2">
              <a:hueOff val="-19765721"/>
              <a:satOff val="901"/>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6034" tIns="416560" rIns="496034" bIns="142240" numCol="1" spcCol="1270" anchor="t" anchorCtr="0">
          <a:noAutofit/>
        </a:bodyPr>
        <a:lstStyle/>
        <a:p>
          <a:pPr marL="228600" lvl="1" indent="-228600" algn="l" defTabSz="889000">
            <a:lnSpc>
              <a:spcPct val="90000"/>
            </a:lnSpc>
            <a:spcBef>
              <a:spcPct val="0"/>
            </a:spcBef>
            <a:spcAft>
              <a:spcPct val="15000"/>
            </a:spcAft>
            <a:buChar char="•"/>
          </a:pPr>
          <a:r>
            <a:rPr lang="en-US" sz="2000" b="0" i="0" kern="1200"/>
            <a:t>Noradrenergic </a:t>
          </a:r>
          <a:endParaRPr lang="en-US" sz="2000" kern="1200"/>
        </a:p>
        <a:p>
          <a:pPr marL="228600" lvl="1" indent="-228600" algn="l" defTabSz="889000">
            <a:lnSpc>
              <a:spcPct val="90000"/>
            </a:lnSpc>
            <a:spcBef>
              <a:spcPct val="0"/>
            </a:spcBef>
            <a:spcAft>
              <a:spcPct val="15000"/>
            </a:spcAft>
            <a:buChar char="•"/>
          </a:pPr>
          <a:r>
            <a:rPr lang="en-US" sz="2000" b="0" i="0" kern="1200"/>
            <a:t>NT- epinephrine- norepinephrine </a:t>
          </a:r>
          <a:endParaRPr lang="en-US" sz="2000" kern="1200"/>
        </a:p>
        <a:p>
          <a:pPr marL="228600" lvl="1" indent="-228600" algn="l" defTabSz="889000">
            <a:lnSpc>
              <a:spcPct val="90000"/>
            </a:lnSpc>
            <a:spcBef>
              <a:spcPct val="0"/>
            </a:spcBef>
            <a:spcAft>
              <a:spcPct val="15000"/>
            </a:spcAft>
            <a:buChar char="•"/>
          </a:pPr>
          <a:r>
            <a:rPr lang="en-US" sz="2000" b="0" i="0" kern="1200"/>
            <a:t>Fight or Flight </a:t>
          </a:r>
          <a:endParaRPr lang="en-US" sz="2000" kern="1200"/>
        </a:p>
      </dsp:txBody>
      <dsp:txXfrm>
        <a:off x="0" y="2972543"/>
        <a:ext cx="6391275" cy="1512000"/>
      </dsp:txXfrm>
    </dsp:sp>
    <dsp:sp modelId="{C787F02A-20C4-421A-BF19-D22C72292189}">
      <dsp:nvSpPr>
        <dsp:cNvPr id="0" name=""/>
        <dsp:cNvSpPr/>
      </dsp:nvSpPr>
      <dsp:spPr>
        <a:xfrm>
          <a:off x="319563" y="2677343"/>
          <a:ext cx="4473892" cy="590400"/>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102" tIns="0" rIns="169102" bIns="0" numCol="1" spcCol="1270" anchor="ctr" anchorCtr="0">
          <a:noAutofit/>
        </a:bodyPr>
        <a:lstStyle/>
        <a:p>
          <a:pPr marL="0" lvl="0" indent="0" algn="l" defTabSz="889000">
            <a:lnSpc>
              <a:spcPct val="90000"/>
            </a:lnSpc>
            <a:spcBef>
              <a:spcPct val="0"/>
            </a:spcBef>
            <a:spcAft>
              <a:spcPct val="35000"/>
            </a:spcAft>
            <a:buNone/>
          </a:pPr>
          <a:r>
            <a:rPr lang="en-US" sz="2000" b="0" i="0" kern="1200"/>
            <a:t>Sympathetic </a:t>
          </a:r>
          <a:endParaRPr lang="en-US" sz="2000" kern="1200"/>
        </a:p>
      </dsp:txBody>
      <dsp:txXfrm>
        <a:off x="348384" y="2706164"/>
        <a:ext cx="4416250"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7B734-5AC4-4247-AF81-4F25DA1F8AED}">
      <dsp:nvSpPr>
        <dsp:cNvPr id="0" name=""/>
        <dsp:cNvSpPr/>
      </dsp:nvSpPr>
      <dsp:spPr>
        <a:xfrm>
          <a:off x="0" y="60345"/>
          <a:ext cx="6391275" cy="1566337"/>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Ach is primarily a Parasympathetic nervous system Neurotransmitter </a:t>
          </a:r>
          <a:endParaRPr lang="en-US" sz="2800" kern="1200"/>
        </a:p>
      </dsp:txBody>
      <dsp:txXfrm>
        <a:off x="76462" y="136807"/>
        <a:ext cx="6238351" cy="1413413"/>
      </dsp:txXfrm>
    </dsp:sp>
    <dsp:sp modelId="{C00022D0-E699-4A6B-AB80-E98BEC857712}">
      <dsp:nvSpPr>
        <dsp:cNvPr id="0" name=""/>
        <dsp:cNvSpPr/>
      </dsp:nvSpPr>
      <dsp:spPr>
        <a:xfrm>
          <a:off x="0" y="1707323"/>
          <a:ext cx="6391275" cy="1566337"/>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Function promoted by cholinergic discharge are those associated with </a:t>
          </a:r>
          <a:r>
            <a:rPr lang="en-US" sz="2800" b="1" kern="1200"/>
            <a:t>day to day living</a:t>
          </a:r>
          <a:endParaRPr lang="en-US" sz="2800" kern="1200"/>
        </a:p>
      </dsp:txBody>
      <dsp:txXfrm>
        <a:off x="76462" y="1783785"/>
        <a:ext cx="6238351" cy="1413413"/>
      </dsp:txXfrm>
    </dsp:sp>
    <dsp:sp modelId="{39AEBC12-9572-45BB-B5EF-D66EE4828889}">
      <dsp:nvSpPr>
        <dsp:cNvPr id="0" name=""/>
        <dsp:cNvSpPr/>
      </dsp:nvSpPr>
      <dsp:spPr>
        <a:xfrm>
          <a:off x="0" y="3273660"/>
          <a:ext cx="6391275" cy="1912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923"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1" kern="1200"/>
            <a:t>S</a:t>
          </a:r>
          <a:r>
            <a:rPr lang="en-US" sz="2200" kern="1200"/>
            <a:t>alivation</a:t>
          </a:r>
        </a:p>
        <a:p>
          <a:pPr marL="228600" lvl="1" indent="-228600" algn="l" defTabSz="977900">
            <a:lnSpc>
              <a:spcPct val="90000"/>
            </a:lnSpc>
            <a:spcBef>
              <a:spcPct val="0"/>
            </a:spcBef>
            <a:spcAft>
              <a:spcPct val="20000"/>
            </a:spcAft>
            <a:buChar char="•"/>
          </a:pPr>
          <a:r>
            <a:rPr lang="en-US" sz="2200" b="1" kern="1200"/>
            <a:t>L</a:t>
          </a:r>
          <a:r>
            <a:rPr lang="en-US" sz="2200" kern="1200"/>
            <a:t>acrimation</a:t>
          </a:r>
        </a:p>
        <a:p>
          <a:pPr marL="228600" lvl="1" indent="-228600" algn="l" defTabSz="977900">
            <a:lnSpc>
              <a:spcPct val="90000"/>
            </a:lnSpc>
            <a:spcBef>
              <a:spcPct val="0"/>
            </a:spcBef>
            <a:spcAft>
              <a:spcPct val="20000"/>
            </a:spcAft>
            <a:buChar char="•"/>
          </a:pPr>
          <a:r>
            <a:rPr lang="en-US" sz="2200" b="1" kern="1200"/>
            <a:t>U</a:t>
          </a:r>
          <a:r>
            <a:rPr lang="en-US" sz="2200" kern="1200"/>
            <a:t>rination</a:t>
          </a:r>
        </a:p>
        <a:p>
          <a:pPr marL="228600" lvl="1" indent="-228600" algn="l" defTabSz="977900">
            <a:lnSpc>
              <a:spcPct val="90000"/>
            </a:lnSpc>
            <a:spcBef>
              <a:spcPct val="0"/>
            </a:spcBef>
            <a:spcAft>
              <a:spcPct val="20000"/>
            </a:spcAft>
            <a:buChar char="•"/>
          </a:pPr>
          <a:r>
            <a:rPr lang="en-US" sz="2200" b="1" kern="1200"/>
            <a:t>D</a:t>
          </a:r>
          <a:r>
            <a:rPr lang="en-US" sz="2200" kern="1200"/>
            <a:t>efecation</a:t>
          </a:r>
        </a:p>
        <a:p>
          <a:pPr marL="228600" lvl="1" indent="-228600" algn="l" defTabSz="977900">
            <a:lnSpc>
              <a:spcPct val="90000"/>
            </a:lnSpc>
            <a:spcBef>
              <a:spcPct val="0"/>
            </a:spcBef>
            <a:spcAft>
              <a:spcPct val="20000"/>
            </a:spcAft>
            <a:buChar char="•"/>
          </a:pPr>
          <a:r>
            <a:rPr lang="en-US" sz="2200" b="1" kern="1200"/>
            <a:t>ACTIVATES the GUT </a:t>
          </a:r>
          <a:endParaRPr lang="en-US" sz="2200" kern="1200"/>
        </a:p>
      </dsp:txBody>
      <dsp:txXfrm>
        <a:off x="0" y="3273660"/>
        <a:ext cx="6391275" cy="19126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143F7-24B9-4AC6-836F-86562F3BFD6F}">
      <dsp:nvSpPr>
        <dsp:cNvPr id="0" name=""/>
        <dsp:cNvSpPr/>
      </dsp:nvSpPr>
      <dsp:spPr>
        <a:xfrm>
          <a:off x="0" y="0"/>
          <a:ext cx="9625383"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B8CB55-6ACB-4636-9B53-0D61A71204EC}">
      <dsp:nvSpPr>
        <dsp:cNvPr id="0" name=""/>
        <dsp:cNvSpPr/>
      </dsp:nvSpPr>
      <dsp:spPr>
        <a:xfrm>
          <a:off x="0" y="0"/>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The Sympathetic discharge acts in emergency situations</a:t>
          </a:r>
        </a:p>
      </dsp:txBody>
      <dsp:txXfrm>
        <a:off x="0" y="0"/>
        <a:ext cx="9625383" cy="385807"/>
      </dsp:txXfrm>
    </dsp:sp>
    <dsp:sp modelId="{A3B57685-0576-418E-9A5F-590403CB4683}">
      <dsp:nvSpPr>
        <dsp:cNvPr id="0" name=""/>
        <dsp:cNvSpPr/>
      </dsp:nvSpPr>
      <dsp:spPr>
        <a:xfrm>
          <a:off x="0" y="385807"/>
          <a:ext cx="9625383" cy="0"/>
        </a:xfrm>
        <a:prstGeom prst="line">
          <a:avLst/>
        </a:prstGeom>
        <a:solidFill>
          <a:schemeClr val="accent5">
            <a:hueOff val="348346"/>
            <a:satOff val="-2778"/>
            <a:lumOff val="-2101"/>
            <a:alphaOff val="0"/>
          </a:schemeClr>
        </a:solidFill>
        <a:ln w="19050" cap="rnd" cmpd="sng" algn="ctr">
          <a:solidFill>
            <a:schemeClr val="accent5">
              <a:hueOff val="348346"/>
              <a:satOff val="-2778"/>
              <a:lumOff val="-21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05877F-ADA2-4040-BFF9-B8A78C0D9B26}">
      <dsp:nvSpPr>
        <dsp:cNvPr id="0" name=""/>
        <dsp:cNvSpPr/>
      </dsp:nvSpPr>
      <dsp:spPr>
        <a:xfrm>
          <a:off x="0" y="385807"/>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Dilates pupils </a:t>
          </a:r>
        </a:p>
      </dsp:txBody>
      <dsp:txXfrm>
        <a:off x="0" y="385807"/>
        <a:ext cx="9625383" cy="385807"/>
      </dsp:txXfrm>
    </dsp:sp>
    <dsp:sp modelId="{7BEFEDFB-431B-4811-9BAF-2DC4EDA8BCDF}">
      <dsp:nvSpPr>
        <dsp:cNvPr id="0" name=""/>
        <dsp:cNvSpPr/>
      </dsp:nvSpPr>
      <dsp:spPr>
        <a:xfrm>
          <a:off x="0" y="771615"/>
          <a:ext cx="9625383" cy="0"/>
        </a:xfrm>
        <a:prstGeom prst="line">
          <a:avLst/>
        </a:prstGeom>
        <a:solidFill>
          <a:schemeClr val="accent5">
            <a:hueOff val="696693"/>
            <a:satOff val="-5555"/>
            <a:lumOff val="-4201"/>
            <a:alphaOff val="0"/>
          </a:schemeClr>
        </a:solidFill>
        <a:ln w="19050" cap="rnd" cmpd="sng" algn="ctr">
          <a:solidFill>
            <a:schemeClr val="accent5">
              <a:hueOff val="696693"/>
              <a:satOff val="-5555"/>
              <a:lumOff val="-42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DCFB2B-A87C-4C14-B3C2-30768806136E}">
      <dsp:nvSpPr>
        <dsp:cNvPr id="0" name=""/>
        <dsp:cNvSpPr/>
      </dsp:nvSpPr>
      <dsp:spPr>
        <a:xfrm>
          <a:off x="0" y="771615"/>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Accelerates heart</a:t>
          </a:r>
        </a:p>
      </dsp:txBody>
      <dsp:txXfrm>
        <a:off x="0" y="771615"/>
        <a:ext cx="9625383" cy="385807"/>
      </dsp:txXfrm>
    </dsp:sp>
    <dsp:sp modelId="{664DE996-CB23-49B0-AF33-287453BAE442}">
      <dsp:nvSpPr>
        <dsp:cNvPr id="0" name=""/>
        <dsp:cNvSpPr/>
      </dsp:nvSpPr>
      <dsp:spPr>
        <a:xfrm>
          <a:off x="0" y="1157422"/>
          <a:ext cx="9625383" cy="0"/>
        </a:xfrm>
        <a:prstGeom prst="line">
          <a:avLst/>
        </a:prstGeom>
        <a:solidFill>
          <a:schemeClr val="accent5">
            <a:hueOff val="1045039"/>
            <a:satOff val="-8333"/>
            <a:lumOff val="-6302"/>
            <a:alphaOff val="0"/>
          </a:schemeClr>
        </a:solidFill>
        <a:ln w="19050" cap="rnd" cmpd="sng" algn="ctr">
          <a:solidFill>
            <a:schemeClr val="accent5">
              <a:hueOff val="1045039"/>
              <a:satOff val="-8333"/>
              <a:lumOff val="-63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F3BB99-93FE-4467-A2A7-DCE58E3B3FEC}">
      <dsp:nvSpPr>
        <dsp:cNvPr id="0" name=""/>
        <dsp:cNvSpPr/>
      </dsp:nvSpPr>
      <dsp:spPr>
        <a:xfrm>
          <a:off x="0" y="1157422"/>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Increase blood pressure</a:t>
          </a:r>
        </a:p>
      </dsp:txBody>
      <dsp:txXfrm>
        <a:off x="0" y="1157422"/>
        <a:ext cx="9625383" cy="385807"/>
      </dsp:txXfrm>
    </dsp:sp>
    <dsp:sp modelId="{25958407-1207-4453-9081-E64C5FE8B126}">
      <dsp:nvSpPr>
        <dsp:cNvPr id="0" name=""/>
        <dsp:cNvSpPr/>
      </dsp:nvSpPr>
      <dsp:spPr>
        <a:xfrm>
          <a:off x="0" y="1543230"/>
          <a:ext cx="9625383" cy="0"/>
        </a:xfrm>
        <a:prstGeom prst="line">
          <a:avLst/>
        </a:prstGeom>
        <a:solidFill>
          <a:schemeClr val="accent5">
            <a:hueOff val="1393386"/>
            <a:satOff val="-11110"/>
            <a:lumOff val="-8403"/>
            <a:alphaOff val="0"/>
          </a:schemeClr>
        </a:solidFill>
        <a:ln w="19050" cap="rnd" cmpd="sng" algn="ctr">
          <a:solidFill>
            <a:schemeClr val="accent5">
              <a:hueOff val="1393386"/>
              <a:satOff val="-11110"/>
              <a:lumOff val="-84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292A2C-3CF7-499C-840A-854386CA1062}">
      <dsp:nvSpPr>
        <dsp:cNvPr id="0" name=""/>
        <dsp:cNvSpPr/>
      </dsp:nvSpPr>
      <dsp:spPr>
        <a:xfrm>
          <a:off x="0" y="1543230"/>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Constricts vessels of skin</a:t>
          </a:r>
        </a:p>
      </dsp:txBody>
      <dsp:txXfrm>
        <a:off x="0" y="1543230"/>
        <a:ext cx="9625383" cy="385807"/>
      </dsp:txXfrm>
    </dsp:sp>
    <dsp:sp modelId="{8FB13228-DDC7-4DC1-B761-CF7362BDB8E8}">
      <dsp:nvSpPr>
        <dsp:cNvPr id="0" name=""/>
        <dsp:cNvSpPr/>
      </dsp:nvSpPr>
      <dsp:spPr>
        <a:xfrm>
          <a:off x="0" y="1929038"/>
          <a:ext cx="9625383" cy="0"/>
        </a:xfrm>
        <a:prstGeom prst="line">
          <a:avLst/>
        </a:prstGeom>
        <a:solidFill>
          <a:schemeClr val="accent5">
            <a:hueOff val="1741732"/>
            <a:satOff val="-13888"/>
            <a:lumOff val="-10504"/>
            <a:alphaOff val="0"/>
          </a:schemeClr>
        </a:solidFill>
        <a:ln w="19050" cap="rnd" cmpd="sng" algn="ctr">
          <a:solidFill>
            <a:schemeClr val="accent5">
              <a:hueOff val="1741732"/>
              <a:satOff val="-13888"/>
              <a:lumOff val="-105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AC229B-8FAB-43F7-B9E7-0AC8862CED11}">
      <dsp:nvSpPr>
        <dsp:cNvPr id="0" name=""/>
        <dsp:cNvSpPr/>
      </dsp:nvSpPr>
      <dsp:spPr>
        <a:xfrm>
          <a:off x="0" y="1929038"/>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Lowers reticular formation threshold (hyperarousal) </a:t>
          </a:r>
        </a:p>
      </dsp:txBody>
      <dsp:txXfrm>
        <a:off x="0" y="1929038"/>
        <a:ext cx="9625383" cy="385807"/>
      </dsp:txXfrm>
    </dsp:sp>
    <dsp:sp modelId="{59269538-43CC-44CD-81F0-1B66B34CE3CB}">
      <dsp:nvSpPr>
        <dsp:cNvPr id="0" name=""/>
        <dsp:cNvSpPr/>
      </dsp:nvSpPr>
      <dsp:spPr>
        <a:xfrm>
          <a:off x="0" y="2314845"/>
          <a:ext cx="9625383" cy="0"/>
        </a:xfrm>
        <a:prstGeom prst="line">
          <a:avLst/>
        </a:prstGeom>
        <a:solidFill>
          <a:schemeClr val="accent5">
            <a:hueOff val="2090078"/>
            <a:satOff val="-16665"/>
            <a:lumOff val="-12604"/>
            <a:alphaOff val="0"/>
          </a:schemeClr>
        </a:solidFill>
        <a:ln w="19050" cap="rnd" cmpd="sng" algn="ctr">
          <a:solidFill>
            <a:schemeClr val="accent5">
              <a:hueOff val="2090078"/>
              <a:satOff val="-16665"/>
              <a:lumOff val="-126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E8A319-F683-48CB-8FF6-E74C00EFDE26}">
      <dsp:nvSpPr>
        <dsp:cNvPr id="0" name=""/>
        <dsp:cNvSpPr/>
      </dsp:nvSpPr>
      <dsp:spPr>
        <a:xfrm>
          <a:off x="0" y="2314845"/>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Elevates plasma glucose and Free Fatty Acids ( fuel) </a:t>
          </a:r>
        </a:p>
      </dsp:txBody>
      <dsp:txXfrm>
        <a:off x="0" y="2314845"/>
        <a:ext cx="9625383" cy="385807"/>
      </dsp:txXfrm>
    </dsp:sp>
    <dsp:sp modelId="{980975D3-75AF-49AC-AD10-5D4ECDCF9CF5}">
      <dsp:nvSpPr>
        <dsp:cNvPr id="0" name=""/>
        <dsp:cNvSpPr/>
      </dsp:nvSpPr>
      <dsp:spPr>
        <a:xfrm>
          <a:off x="0" y="2700653"/>
          <a:ext cx="9625383" cy="0"/>
        </a:xfrm>
        <a:prstGeom prst="line">
          <a:avLst/>
        </a:prstGeom>
        <a:solidFill>
          <a:schemeClr val="accent5">
            <a:hueOff val="2438425"/>
            <a:satOff val="-19443"/>
            <a:lumOff val="-14705"/>
            <a:alphaOff val="0"/>
          </a:schemeClr>
        </a:solidFill>
        <a:ln w="19050" cap="rnd" cmpd="sng" algn="ctr">
          <a:solidFill>
            <a:schemeClr val="accent5">
              <a:hueOff val="2438425"/>
              <a:satOff val="-19443"/>
              <a:lumOff val="-147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0BA3A4-4CB3-456D-ABC1-75D41B8FAA8F}">
      <dsp:nvSpPr>
        <dsp:cNvPr id="0" name=""/>
        <dsp:cNvSpPr/>
      </dsp:nvSpPr>
      <dsp:spPr>
        <a:xfrm>
          <a:off x="0" y="2700653"/>
          <a:ext cx="9625383" cy="385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Inactivates the GUT  </a:t>
          </a:r>
          <a:endParaRPr lang="en-US" sz="1700" kern="1200"/>
        </a:p>
      </dsp:txBody>
      <dsp:txXfrm>
        <a:off x="0" y="2700653"/>
        <a:ext cx="9625383" cy="38580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A15093-4230-45BF-9174-9F273A821734}" type="datetimeFigureOut">
              <a:rPr lang="en-US" smtClean="0"/>
              <a:t>8/7/2022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EDE121-AE5F-4B91-A655-897DDC51CF66}" type="slidenum">
              <a:rPr lang="en-US" smtClean="0"/>
              <a:t>‹#›</a:t>
            </a:fld>
            <a:endParaRPr lang="en-US" dirty="0"/>
          </a:p>
        </p:txBody>
      </p:sp>
    </p:spTree>
    <p:extLst>
      <p:ext uri="{BB962C8B-B14F-4D97-AF65-F5344CB8AC3E}">
        <p14:creationId xmlns:p14="http://schemas.microsoft.com/office/powerpoint/2010/main" val="1904795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DE121-AE5F-4B91-A655-897DDC51CF66}" type="slidenum">
              <a:rPr lang="en-US" smtClean="0"/>
              <a:t>1</a:t>
            </a:fld>
            <a:endParaRPr lang="en-US" dirty="0"/>
          </a:p>
        </p:txBody>
      </p:sp>
    </p:spTree>
    <p:extLst>
      <p:ext uri="{BB962C8B-B14F-4D97-AF65-F5344CB8AC3E}">
        <p14:creationId xmlns:p14="http://schemas.microsoft.com/office/powerpoint/2010/main" val="2442936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Dendrites</a:t>
            </a:r>
            <a:r>
              <a:rPr lang="en-US" baseline="0" dirty="0"/>
              <a:t> (</a:t>
            </a:r>
            <a:r>
              <a:rPr lang="en-US" dirty="0"/>
              <a:t>think of hands)</a:t>
            </a:r>
            <a:r>
              <a:rPr lang="en-US" baseline="0" dirty="0"/>
              <a:t> </a:t>
            </a:r>
            <a:r>
              <a:rPr lang="en-US" dirty="0"/>
              <a:t>pick up all types of signals.   Dendrites</a:t>
            </a:r>
            <a:r>
              <a:rPr lang="en-US" baseline="0" dirty="0"/>
              <a:t> then send these signals, both excitatory and inhibitory, to the cell body where it is processed.  Example: lets say you get a big excitatory stimuli that raises the voltage 30 points and a minor inhibitory stimuli that brings It down 10 points.  If the resting potential is -60 ( net affect is still up 20 millivolts, or -40, which is still an action potential.  So the cell will discharge or fire.  Conversely, if you get mostly inhibitory signals with a minor excitatory signal, the cell will not discharge or fire.  Once the cell discharges it travels down the axon,  starting at the axon hillock, and down the myelin sheath, from node of Ranvier, to node of Ranvier, to the axon terminal where more neurotransmitters are stored. Here it will carry a message to the next neuron. </a:t>
            </a:r>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4</a:t>
            </a:fld>
            <a:endParaRPr lang="en-US" dirty="0"/>
          </a:p>
        </p:txBody>
      </p:sp>
    </p:spTree>
    <p:extLst>
      <p:ext uri="{BB962C8B-B14F-4D97-AF65-F5344CB8AC3E}">
        <p14:creationId xmlns:p14="http://schemas.microsoft.com/office/powerpoint/2010/main" val="374610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5</a:t>
            </a:fld>
            <a:endParaRPr lang="en-US" dirty="0"/>
          </a:p>
        </p:txBody>
      </p:sp>
    </p:spTree>
    <p:extLst>
      <p:ext uri="{BB962C8B-B14F-4D97-AF65-F5344CB8AC3E}">
        <p14:creationId xmlns:p14="http://schemas.microsoft.com/office/powerpoint/2010/main" val="3337537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7</a:t>
            </a:fld>
            <a:endParaRPr lang="en-US" dirty="0"/>
          </a:p>
        </p:txBody>
      </p:sp>
    </p:spTree>
    <p:extLst>
      <p:ext uri="{BB962C8B-B14F-4D97-AF65-F5344CB8AC3E}">
        <p14:creationId xmlns:p14="http://schemas.microsoft.com/office/powerpoint/2010/main" val="711780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a:t>
            </a:r>
            <a:r>
              <a:rPr lang="en-US" baseline="0" dirty="0"/>
              <a:t> enzymes that break things down end with ASE- </a:t>
            </a:r>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9</a:t>
            </a:fld>
            <a:endParaRPr lang="en-US" dirty="0"/>
          </a:p>
        </p:txBody>
      </p:sp>
    </p:spTree>
    <p:extLst>
      <p:ext uri="{BB962C8B-B14F-4D97-AF65-F5344CB8AC3E}">
        <p14:creationId xmlns:p14="http://schemas.microsoft.com/office/powerpoint/2010/main" val="389675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Excitatory</a:t>
            </a:r>
            <a:r>
              <a:rPr lang="en-US" baseline="0" dirty="0"/>
              <a:t> response is pretty self explanatory.  Cell get excited, resting potential changes to action potential, then the cell is depolarized, and the action takes place.  Now lets talk about the inhibitory process. This is the process that is going wrong in diseases such as Parkinson's.  Glycine is not being inhibited so muscle contraction is hyperactive. </a:t>
            </a:r>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10</a:t>
            </a:fld>
            <a:endParaRPr lang="en-US" dirty="0"/>
          </a:p>
        </p:txBody>
      </p:sp>
    </p:spTree>
    <p:extLst>
      <p:ext uri="{BB962C8B-B14F-4D97-AF65-F5344CB8AC3E}">
        <p14:creationId xmlns:p14="http://schemas.microsoft.com/office/powerpoint/2010/main" val="891040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11</a:t>
            </a:fld>
            <a:endParaRPr lang="en-US" dirty="0"/>
          </a:p>
        </p:txBody>
      </p:sp>
    </p:spTree>
    <p:extLst>
      <p:ext uri="{BB962C8B-B14F-4D97-AF65-F5344CB8AC3E}">
        <p14:creationId xmlns:p14="http://schemas.microsoft.com/office/powerpoint/2010/main" val="434810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EDE121-AE5F-4B91-A655-897DDC51CF66}" type="slidenum">
              <a:rPr lang="en-US" smtClean="0"/>
              <a:t>12</a:t>
            </a:fld>
            <a:endParaRPr lang="en-US" dirty="0"/>
          </a:p>
        </p:txBody>
      </p:sp>
    </p:spTree>
    <p:extLst>
      <p:ext uri="{BB962C8B-B14F-4D97-AF65-F5344CB8AC3E}">
        <p14:creationId xmlns:p14="http://schemas.microsoft.com/office/powerpoint/2010/main" val="1346760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Think of your anticholinergic</a:t>
            </a:r>
            <a:r>
              <a:rPr lang="en-US" baseline="0" dirty="0"/>
              <a:t> medications and what they do. You get a dry mouth, dry eyes, urinary retention etc.  </a:t>
            </a:r>
            <a:endParaRPr lang="en-US" dirty="0"/>
          </a:p>
          <a:p>
            <a:endParaRPr lang="en-US" dirty="0"/>
          </a:p>
        </p:txBody>
      </p:sp>
      <p:sp>
        <p:nvSpPr>
          <p:cNvPr id="4" name="Slide Number Placeholder 3"/>
          <p:cNvSpPr>
            <a:spLocks noGrp="1"/>
          </p:cNvSpPr>
          <p:nvPr>
            <p:ph type="sldNum" sz="quarter" idx="5"/>
          </p:nvPr>
        </p:nvSpPr>
        <p:spPr/>
        <p:txBody>
          <a:bodyPr/>
          <a:lstStyle/>
          <a:p>
            <a:fld id="{2EEDE121-AE5F-4B91-A655-897DDC51CF66}" type="slidenum">
              <a:rPr lang="en-US" smtClean="0"/>
              <a:t>13</a:t>
            </a:fld>
            <a:endParaRPr lang="en-US" dirty="0"/>
          </a:p>
        </p:txBody>
      </p:sp>
    </p:spTree>
    <p:extLst>
      <p:ext uri="{BB962C8B-B14F-4D97-AF65-F5344CB8AC3E}">
        <p14:creationId xmlns:p14="http://schemas.microsoft.com/office/powerpoint/2010/main" val="1254557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8/7/2022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3158441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6027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72696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8443448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8/7/2022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463936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8/7/2022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6897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8/7/2022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7178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8/7/2022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885170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8/7/2022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44825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8/7/2022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325825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764009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8669856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5202617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8/7/2022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4552659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8/7/2022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0566088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1844037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9375835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8/7/2022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27804345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s://biology.stackexchange.com/questions/52842/does-every-nerve-ending-send-information-to-the-brain-separatel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Sensory_neur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hyperlink" Target="http://healthybody12.wikispaces.com/file/view/animated_neurons.gif/269963838/188x239/animated_neurons.gif" TargetMode="External"/><Relationship Id="rId1" Type="http://schemas.openxmlformats.org/officeDocument/2006/relationships/slideLayout" Target="../slideLayouts/slideLayout2.xml"/><Relationship Id="rId4" Type="http://schemas.openxmlformats.org/officeDocument/2006/relationships/hyperlink" Target="https://www.youtube.com/watch?v=L41TYxYUqq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6.jpg"/><Relationship Id="rId7" Type="http://schemas.openxmlformats.org/officeDocument/2006/relationships/diagramQuickStyle" Target="../diagrams/quickStyle2.xml"/><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https://thealevelbiologist.co.uk/organisms-respond/synaptic-transmission/" TargetMode="External"/><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jpe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4955" y="1447800"/>
            <a:ext cx="5731620" cy="2867025"/>
          </a:xfrm>
        </p:spPr>
        <p:txBody>
          <a:bodyPr vert="horz" lIns="91440" tIns="45720" rIns="91440" bIns="45720" rtlCol="0" anchor="b">
            <a:normAutofit/>
          </a:bodyPr>
          <a:lstStyle/>
          <a:p>
            <a:r>
              <a:rPr lang="en-US" sz="7200" b="0" i="0" kern="1200" dirty="0">
                <a:solidFill>
                  <a:schemeClr val="bg1"/>
                </a:solidFill>
                <a:latin typeface="+mj-lt"/>
                <a:ea typeface="+mj-ea"/>
                <a:cs typeface="+mj-cs"/>
              </a:rPr>
              <a:t>Nervous system </a:t>
            </a:r>
          </a:p>
        </p:txBody>
      </p:sp>
      <p:sp>
        <p:nvSpPr>
          <p:cNvPr id="3" name="Text Placeholder 2"/>
          <p:cNvSpPr>
            <a:spLocks noGrp="1"/>
          </p:cNvSpPr>
          <p:nvPr>
            <p:ph type="body" idx="1"/>
          </p:nvPr>
        </p:nvSpPr>
        <p:spPr>
          <a:xfrm>
            <a:off x="1154956" y="4777380"/>
            <a:ext cx="4752398" cy="861420"/>
          </a:xfrm>
        </p:spPr>
        <p:txBody>
          <a:bodyPr vert="horz" lIns="91440" tIns="45720" rIns="91440" bIns="45720" rtlCol="0" anchor="t">
            <a:normAutofit/>
          </a:bodyPr>
          <a:lstStyle/>
          <a:p>
            <a:endParaRPr lang="en-US" dirty="0">
              <a:solidFill>
                <a:schemeClr val="tx2">
                  <a:lumMod val="40000"/>
                  <a:lumOff val="60000"/>
                </a:schemeClr>
              </a:solidFill>
            </a:endParaRPr>
          </a:p>
        </p:txBody>
      </p:sp>
      <p:sp>
        <p:nvSpPr>
          <p:cNvPr id="4" name="Slide Number Placeholder 3"/>
          <p:cNvSpPr>
            <a:spLocks noGrp="1"/>
          </p:cNvSpPr>
          <p:nvPr>
            <p:ph type="sldNum" sz="quarter" idx="12"/>
          </p:nvPr>
        </p:nvSpPr>
        <p:spPr>
          <a:xfrm>
            <a:off x="11353800" y="295275"/>
            <a:ext cx="838200" cy="768350"/>
          </a:xfrm>
        </p:spPr>
        <p:txBody>
          <a:bodyPr vert="horz" lIns="91440" tIns="45720" rIns="91440" bIns="45720" rtlCol="0" anchor="b">
            <a:normAutofit/>
          </a:bodyPr>
          <a:lstStyle/>
          <a:p>
            <a:pPr defTabSz="914400">
              <a:spcAft>
                <a:spcPts val="600"/>
              </a:spcAft>
            </a:pPr>
            <a:fld id="{D57F1E4F-1CFF-5643-939E-02111984F565}" type="slidenum">
              <a:rPr lang="en-US">
                <a:solidFill>
                  <a:srgbClr val="FFFFFF"/>
                </a:solidFill>
              </a:rPr>
              <a:pPr defTabSz="914400">
                <a:spcAft>
                  <a:spcPts val="600"/>
                </a:spcAft>
              </a:pPr>
              <a:t>1</a:t>
            </a:fld>
            <a:endParaRPr lang="en-US">
              <a:solidFill>
                <a:srgbClr val="FFFFFF"/>
              </a:solidFill>
            </a:endParaRPr>
          </a:p>
        </p:txBody>
      </p:sp>
      <p:pic>
        <p:nvPicPr>
          <p:cNvPr id="6" name="Picture 5" descr="A picture containing drawing&#10;&#10;Description automatically generated">
            <a:extLst>
              <a:ext uri="{FF2B5EF4-FFF2-40B4-BE49-F238E27FC236}">
                <a16:creationId xmlns:a16="http://schemas.microsoft.com/office/drawing/2014/main" id="{2B262166-16F0-41D7-9FBD-1C8D0B9C2AD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608306" y="1447800"/>
            <a:ext cx="2126932" cy="4191000"/>
          </a:xfrm>
          <a:prstGeom prst="rect">
            <a:avLst/>
          </a:prstGeom>
          <a:effectLst/>
        </p:spPr>
      </p:pic>
      <p:pic>
        <p:nvPicPr>
          <p:cNvPr id="7" name="Picture 6" descr="Icon&#10;&#10;Description automatically generated">
            <a:extLst>
              <a:ext uri="{FF2B5EF4-FFF2-40B4-BE49-F238E27FC236}">
                <a16:creationId xmlns:a16="http://schemas.microsoft.com/office/drawing/2014/main" id="{202AABEB-7FA8-46B3-B290-E577EE5B07AC}"/>
              </a:ext>
            </a:extLst>
          </p:cNvPr>
          <p:cNvPicPr>
            <a:picLocks noChangeAspect="1"/>
          </p:cNvPicPr>
          <p:nvPr/>
        </p:nvPicPr>
        <p:blipFill>
          <a:blip r:embed="rId5"/>
          <a:stretch>
            <a:fillRect/>
          </a:stretch>
        </p:blipFill>
        <p:spPr>
          <a:xfrm>
            <a:off x="10155973" y="1310268"/>
            <a:ext cx="1616927" cy="1616927"/>
          </a:xfrm>
          <a:prstGeom prst="rect">
            <a:avLst/>
          </a:prstGeom>
        </p:spPr>
      </p:pic>
    </p:spTree>
    <p:extLst>
      <p:ext uri="{BB962C8B-B14F-4D97-AF65-F5344CB8AC3E}">
        <p14:creationId xmlns:p14="http://schemas.microsoft.com/office/powerpoint/2010/main" val="425736561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3"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Shape 14">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7"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E5B6A3AC-A6F5-4B11-8839-C54004334276}"/>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Central and Peripheral Nervous system </a:t>
            </a:r>
          </a:p>
        </p:txBody>
      </p:sp>
      <p:sp>
        <p:nvSpPr>
          <p:cNvPr id="3" name="Content Placeholder 2">
            <a:extLst>
              <a:ext uri="{FF2B5EF4-FFF2-40B4-BE49-F238E27FC236}">
                <a16:creationId xmlns:a16="http://schemas.microsoft.com/office/drawing/2014/main" id="{3C006EA9-71F7-4AA6-A82E-0BCEBB50A29A}"/>
              </a:ext>
            </a:extLst>
          </p:cNvPr>
          <p:cNvSpPr>
            <a:spLocks noGrp="1"/>
          </p:cNvSpPr>
          <p:nvPr>
            <p:ph idx="1"/>
          </p:nvPr>
        </p:nvSpPr>
        <p:spPr>
          <a:xfrm>
            <a:off x="5290077" y="437513"/>
            <a:ext cx="5502614" cy="5954325"/>
          </a:xfrm>
        </p:spPr>
        <p:txBody>
          <a:bodyPr anchor="ctr">
            <a:normAutofit/>
          </a:bodyPr>
          <a:lstStyle/>
          <a:p>
            <a:r>
              <a:rPr lang="en-US" sz="2000" b="1"/>
              <a:t>Central nervous system </a:t>
            </a:r>
            <a:r>
              <a:rPr lang="en-US" sz="2000"/>
              <a:t>– Brain and spinal cord </a:t>
            </a:r>
          </a:p>
          <a:p>
            <a:r>
              <a:rPr lang="en-US" sz="2000" b="1"/>
              <a:t>Peripheral nervous system – </a:t>
            </a:r>
            <a:r>
              <a:rPr lang="en-US" sz="2000"/>
              <a:t>composed of all of the sensory and motor neurons of the body and functions to gather sensory information and to control the actions of our bodies </a:t>
            </a:r>
          </a:p>
          <a:p>
            <a:pPr lvl="1"/>
            <a:r>
              <a:rPr lang="en-US" sz="2000"/>
              <a:t>Sensory neurons send signals to CNS </a:t>
            </a:r>
          </a:p>
          <a:p>
            <a:pPr lvl="1"/>
            <a:r>
              <a:rPr lang="en-US" sz="2000"/>
              <a:t>Motor neurons receive signals from CNS </a:t>
            </a:r>
          </a:p>
          <a:p>
            <a:pPr lvl="1"/>
            <a:r>
              <a:rPr lang="en-US" sz="2000"/>
              <a:t>Reflex- an automatic reaction to a stimulus that is not consciously controlled</a:t>
            </a:r>
          </a:p>
        </p:txBody>
      </p:sp>
      <p:sp>
        <p:nvSpPr>
          <p:cNvPr id="4" name="Slide Number Placeholder 3">
            <a:extLst>
              <a:ext uri="{FF2B5EF4-FFF2-40B4-BE49-F238E27FC236}">
                <a16:creationId xmlns:a16="http://schemas.microsoft.com/office/drawing/2014/main" id="{0A907F23-A919-438C-9937-120D71F93423}"/>
              </a:ext>
            </a:extLst>
          </p:cNvPr>
          <p:cNvSpPr>
            <a:spLocks noGrp="1"/>
          </p:cNvSpPr>
          <p:nvPr>
            <p:ph type="sldNum" sz="quarter" idx="12"/>
          </p:nvPr>
        </p:nvSpPr>
        <p:spPr>
          <a:xfrm>
            <a:off x="10792691" y="6391838"/>
            <a:ext cx="838199" cy="304799"/>
          </a:xfrm>
        </p:spPr>
        <p:txBody>
          <a:bodyPr anchor="ctr">
            <a:normAutofit/>
          </a:bodyPr>
          <a:lstStyle/>
          <a:p>
            <a:pPr algn="r">
              <a:spcAft>
                <a:spcPts val="600"/>
              </a:spcAft>
            </a:pPr>
            <a:fld id="{D57F1E4F-1CFF-5643-939E-02111984F565}" type="slidenum">
              <a:rPr lang="en-US" sz="1000">
                <a:solidFill>
                  <a:schemeClr val="accent1"/>
                </a:solidFill>
              </a:rPr>
              <a:pPr algn="r">
                <a:spcAft>
                  <a:spcPts val="600"/>
                </a:spcAft>
              </a:pPr>
              <a:t>2</a:t>
            </a:fld>
            <a:endParaRPr lang="en-US" sz="1000">
              <a:solidFill>
                <a:schemeClr val="accent1"/>
              </a:solidFill>
            </a:endParaRPr>
          </a:p>
        </p:txBody>
      </p:sp>
    </p:spTree>
    <p:extLst>
      <p:ext uri="{BB962C8B-B14F-4D97-AF65-F5344CB8AC3E}">
        <p14:creationId xmlns:p14="http://schemas.microsoft.com/office/powerpoint/2010/main" val="3709270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51FD45D7-1E43-471C-AB2C-DA40CD672549}"/>
              </a:ext>
            </a:extLst>
          </p:cNvPr>
          <p:cNvSpPr>
            <a:spLocks noGrp="1"/>
          </p:cNvSpPr>
          <p:nvPr>
            <p:ph type="title"/>
          </p:nvPr>
        </p:nvSpPr>
        <p:spPr>
          <a:xfrm>
            <a:off x="639098" y="629265"/>
            <a:ext cx="5132438" cy="1622322"/>
          </a:xfrm>
        </p:spPr>
        <p:txBody>
          <a:bodyPr vert="horz" lIns="91440" tIns="45720" rIns="91440" bIns="45720" rtlCol="0" anchor="ctr">
            <a:normAutofit/>
          </a:bodyPr>
          <a:lstStyle/>
          <a:p>
            <a:r>
              <a:rPr lang="en-US" b="0" i="0" kern="1200">
                <a:solidFill>
                  <a:srgbClr val="EBEBEB"/>
                </a:solidFill>
                <a:latin typeface="+mj-lt"/>
                <a:ea typeface="+mj-ea"/>
                <a:cs typeface="+mj-cs"/>
              </a:rPr>
              <a:t>Neurons </a:t>
            </a:r>
          </a:p>
        </p:txBody>
      </p:sp>
      <p:pic>
        <p:nvPicPr>
          <p:cNvPr id="6" name="Content Placeholder 5" descr="A close up of a map&#10;&#10;Description automatically generated">
            <a:extLst>
              <a:ext uri="{FF2B5EF4-FFF2-40B4-BE49-F238E27FC236}">
                <a16:creationId xmlns:a16="http://schemas.microsoft.com/office/drawing/2014/main" id="{2F54CD81-40BC-496A-9372-60E7BF1359D8}"/>
              </a:ext>
            </a:extLst>
          </p:cNvPr>
          <p:cNvPicPr>
            <a:picLocks noGrp="1" noChangeAspect="1"/>
          </p:cNvPicPr>
          <p:nvPr>
            <p:ph sz="half" idx="1"/>
          </p:nvPr>
        </p:nvPicPr>
        <p:blipFill>
          <a:blip r:embed="rId3">
            <a:extLst>
              <a:ext uri="{837473B0-CC2E-450A-ABE3-18F120FF3D39}">
                <a1611:picAttrSrcUrl xmlns:a1611="http://schemas.microsoft.com/office/drawing/2016/11/main" r:id="rId4"/>
              </a:ext>
            </a:extLst>
          </a:blip>
          <a:stretch>
            <a:fillRect/>
          </a:stretch>
        </p:blipFill>
        <p:spPr>
          <a:xfrm>
            <a:off x="6714836" y="1095868"/>
            <a:ext cx="4828707" cy="4683845"/>
          </a:xfrm>
          <a:prstGeom prst="rect">
            <a:avLst/>
          </a:prstGeom>
          <a:noFill/>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TextBox 7">
            <a:extLst>
              <a:ext uri="{FF2B5EF4-FFF2-40B4-BE49-F238E27FC236}">
                <a16:creationId xmlns:a16="http://schemas.microsoft.com/office/drawing/2014/main" id="{71C84290-AFB3-4AC2-A7D8-AF98CD6C22AE}"/>
              </a:ext>
            </a:extLst>
          </p:cNvPr>
          <p:cNvSpPr txBox="1"/>
          <p:nvPr/>
        </p:nvSpPr>
        <p:spPr>
          <a:xfrm>
            <a:off x="639098" y="2418735"/>
            <a:ext cx="5132439" cy="3811742"/>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r>
              <a:rPr lang="en-US">
                <a:solidFill>
                  <a:srgbClr val="FFFFFF"/>
                </a:solidFill>
              </a:rPr>
              <a:t>Afferent neuron or sensory neuron picks up the stimuli</a:t>
            </a:r>
          </a:p>
          <a:p>
            <a:pPr>
              <a:spcBef>
                <a:spcPts val="1000"/>
              </a:spcBef>
              <a:buClr>
                <a:schemeClr val="accent1"/>
              </a:buClr>
              <a:buSzPct val="80000"/>
              <a:buFont typeface="Wingdings 3" charset="2"/>
              <a:buChar char=""/>
            </a:pPr>
            <a:endParaRPr lang="en-US">
              <a:solidFill>
                <a:srgbClr val="FFFFFF"/>
              </a:solidFill>
            </a:endParaRPr>
          </a:p>
          <a:p>
            <a:pPr>
              <a:spcBef>
                <a:spcPts val="1000"/>
              </a:spcBef>
              <a:buClr>
                <a:schemeClr val="accent1"/>
              </a:buClr>
              <a:buSzPct val="80000"/>
              <a:buFont typeface="Wingdings 3" charset="2"/>
              <a:buChar char=""/>
            </a:pPr>
            <a:r>
              <a:rPr lang="en-US">
                <a:solidFill>
                  <a:srgbClr val="FFFFFF"/>
                </a:solidFill>
              </a:rPr>
              <a:t>Interneuron associates the two signals to and from the brain</a:t>
            </a:r>
          </a:p>
          <a:p>
            <a:pPr>
              <a:spcBef>
                <a:spcPts val="1000"/>
              </a:spcBef>
              <a:buClr>
                <a:schemeClr val="accent1"/>
              </a:buClr>
              <a:buSzPct val="80000"/>
              <a:buFont typeface="Wingdings 3" charset="2"/>
              <a:buChar char=""/>
            </a:pPr>
            <a:r>
              <a:rPr lang="en-US">
                <a:solidFill>
                  <a:srgbClr val="FFFFFF"/>
                </a:solidFill>
              </a:rPr>
              <a:t> </a:t>
            </a:r>
          </a:p>
          <a:p>
            <a:pPr>
              <a:spcBef>
                <a:spcPts val="1000"/>
              </a:spcBef>
              <a:buClr>
                <a:schemeClr val="accent1"/>
              </a:buClr>
              <a:buSzPct val="80000"/>
              <a:buFont typeface="Wingdings 3" charset="2"/>
              <a:buChar char=""/>
            </a:pPr>
            <a:r>
              <a:rPr lang="en-US">
                <a:solidFill>
                  <a:srgbClr val="FFFFFF"/>
                </a:solidFill>
              </a:rPr>
              <a:t>Efferent Neuron or Motor Neuron reacts to the message that was sent </a:t>
            </a:r>
          </a:p>
        </p:txBody>
      </p:sp>
      <p:sp>
        <p:nvSpPr>
          <p:cNvPr id="4" name="Slide Number Placeholder 3" hidden="1">
            <a:extLst>
              <a:ext uri="{FF2B5EF4-FFF2-40B4-BE49-F238E27FC236}">
                <a16:creationId xmlns:a16="http://schemas.microsoft.com/office/drawing/2014/main" id="{ADC7022F-5807-4BE9-ADBE-E9A765B1CD48}"/>
              </a:ext>
            </a:extLst>
          </p:cNvPr>
          <p:cNvSpPr>
            <a:spLocks noGrp="1"/>
          </p:cNvSpPr>
          <p:nvPr>
            <p:ph type="sldNum" sz="quarter" idx="12"/>
          </p:nvPr>
        </p:nvSpPr>
        <p:spPr>
          <a:xfrm>
            <a:off x="11353800" y="295275"/>
            <a:ext cx="838200" cy="768350"/>
          </a:xfrm>
        </p:spPr>
        <p:txBody>
          <a:bodyPr/>
          <a:lstStyle/>
          <a:p>
            <a:pPr>
              <a:spcAft>
                <a:spcPts val="600"/>
              </a:spcAft>
            </a:pPr>
            <a:fld id="{D57F1E4F-1CFF-5643-939E-02111984F565}" type="slidenum">
              <a:rPr lang="en-US" smtClean="0"/>
              <a:pPr>
                <a:spcAft>
                  <a:spcPts val="600"/>
                </a:spcAft>
              </a:pPr>
              <a:t>3</a:t>
            </a:fld>
            <a:endParaRPr lang="en-US"/>
          </a:p>
        </p:txBody>
      </p:sp>
      <p:sp>
        <p:nvSpPr>
          <p:cNvPr id="7" name="TextBox 6">
            <a:extLst>
              <a:ext uri="{FF2B5EF4-FFF2-40B4-BE49-F238E27FC236}">
                <a16:creationId xmlns:a16="http://schemas.microsoft.com/office/drawing/2014/main" id="{3E16DFEE-4946-46B0-8CFF-FF1CFE2855A4}"/>
              </a:ext>
            </a:extLst>
          </p:cNvPr>
          <p:cNvSpPr txBox="1"/>
          <p:nvPr/>
        </p:nvSpPr>
        <p:spPr>
          <a:xfrm>
            <a:off x="8863001" y="5579658"/>
            <a:ext cx="26805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Sensory_neur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2919180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1" name="Rectangle 20">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Shape 24">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27"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1154955" y="973668"/>
            <a:ext cx="2942210" cy="1020232"/>
          </a:xfrm>
        </p:spPr>
        <p:txBody>
          <a:bodyPr vert="horz" lIns="91440" tIns="45720" rIns="91440" bIns="45720" rtlCol="0" anchor="ctr">
            <a:normAutofit/>
          </a:bodyPr>
          <a:lstStyle/>
          <a:p>
            <a:pPr>
              <a:lnSpc>
                <a:spcPct val="90000"/>
              </a:lnSpc>
            </a:pPr>
            <a:r>
              <a:rPr lang="en-US" sz="3300" b="0" i="0" kern="1200">
                <a:solidFill>
                  <a:srgbClr val="EBEBEB"/>
                </a:solidFill>
                <a:latin typeface="+mj-lt"/>
                <a:ea typeface="+mj-ea"/>
                <a:cs typeface="+mj-cs"/>
              </a:rPr>
              <a:t>Neuronal discharge</a:t>
            </a:r>
          </a:p>
        </p:txBody>
      </p:sp>
      <p:pic>
        <p:nvPicPr>
          <p:cNvPr id="5" name="Picture 2" descr="https://coursewareobjects.elsevier.com/objects/elr/McCance7e/IC/jpg/Chapter15/015001ad.jp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265077" y="803751"/>
            <a:ext cx="6250592" cy="5250498"/>
          </a:xfrm>
          <a:prstGeom prst="rect">
            <a:avLst/>
          </a:prstGeom>
          <a:solidFill>
            <a:srgbClr val="FFFFFF"/>
          </a:solidFill>
        </p:spPr>
      </p:pic>
      <p:sp>
        <p:nvSpPr>
          <p:cNvPr id="29" name="Rectangle 28">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1" name="Oval 30">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32">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1154955" y="2120900"/>
            <a:ext cx="3133726" cy="3898900"/>
          </a:xfrm>
        </p:spPr>
        <p:txBody>
          <a:bodyPr vert="horz" lIns="91440" tIns="45720" rIns="91440" bIns="45720" rtlCol="0">
            <a:normAutofit/>
          </a:bodyPr>
          <a:lstStyle/>
          <a:p>
            <a:pPr>
              <a:lnSpc>
                <a:spcPct val="90000"/>
              </a:lnSpc>
            </a:pPr>
            <a:r>
              <a:rPr lang="en-US" sz="1400">
                <a:solidFill>
                  <a:srgbClr val="FFFFFF"/>
                </a:solidFill>
              </a:rPr>
              <a:t>Communication from one neuron </a:t>
            </a:r>
          </a:p>
          <a:p>
            <a:pPr marL="0" indent="0">
              <a:lnSpc>
                <a:spcPct val="90000"/>
              </a:lnSpc>
            </a:pPr>
            <a:r>
              <a:rPr lang="en-US" sz="1400">
                <a:solidFill>
                  <a:srgbClr val="FFFFFF"/>
                </a:solidFill>
              </a:rPr>
              <a:t>       to another neuron is through a neurotransmitter </a:t>
            </a:r>
          </a:p>
          <a:p>
            <a:pPr>
              <a:lnSpc>
                <a:spcPct val="90000"/>
              </a:lnSpc>
            </a:pPr>
            <a:r>
              <a:rPr lang="en-US" sz="1400">
                <a:solidFill>
                  <a:srgbClr val="FFFFFF"/>
                </a:solidFill>
              </a:rPr>
              <a:t>Dendrites- pick up impulses (receivers)</a:t>
            </a:r>
          </a:p>
          <a:p>
            <a:pPr>
              <a:lnSpc>
                <a:spcPct val="90000"/>
              </a:lnSpc>
            </a:pPr>
            <a:r>
              <a:rPr lang="en-US" sz="1400">
                <a:solidFill>
                  <a:srgbClr val="FFFFFF"/>
                </a:solidFill>
              </a:rPr>
              <a:t>Stimuli can be excitatory or inhibitory.</a:t>
            </a:r>
          </a:p>
          <a:p>
            <a:pPr>
              <a:lnSpc>
                <a:spcPct val="90000"/>
              </a:lnSpc>
            </a:pPr>
            <a:r>
              <a:rPr lang="en-US" sz="1400">
                <a:solidFill>
                  <a:srgbClr val="FFFFFF"/>
                </a:solidFill>
              </a:rPr>
              <a:t>Dendrites will send impulses to cell body where it will be processed. </a:t>
            </a:r>
          </a:p>
          <a:p>
            <a:pPr>
              <a:lnSpc>
                <a:spcPct val="90000"/>
              </a:lnSpc>
            </a:pPr>
            <a:r>
              <a:rPr lang="en-US" sz="1400">
                <a:solidFill>
                  <a:srgbClr val="FFFFFF"/>
                </a:solidFill>
              </a:rPr>
              <a:t>All cells have a resting state and an excitatory state</a:t>
            </a:r>
          </a:p>
          <a:p>
            <a:pPr>
              <a:lnSpc>
                <a:spcPct val="90000"/>
              </a:lnSpc>
            </a:pPr>
            <a:r>
              <a:rPr lang="en-US" sz="1400">
                <a:solidFill>
                  <a:srgbClr val="FFFFFF"/>
                </a:solidFill>
              </a:rPr>
              <a:t>If excited to threshold they will elicit a response.  </a:t>
            </a:r>
          </a:p>
        </p:txBody>
      </p:sp>
      <p:sp>
        <p:nvSpPr>
          <p:cNvPr id="35"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4" name="Slide Number Placeholder 3" hidden="1"/>
          <p:cNvSpPr>
            <a:spLocks noGrp="1"/>
          </p:cNvSpPr>
          <p:nvPr>
            <p:ph type="sldNum" sz="quarter" idx="12"/>
          </p:nvPr>
        </p:nvSpPr>
        <p:spPr>
          <a:xfrm>
            <a:off x="11353800" y="295275"/>
            <a:ext cx="838200" cy="768350"/>
          </a:xfrm>
        </p:spPr>
        <p:txBody>
          <a:bodyPr/>
          <a:lstStyle/>
          <a:p>
            <a:pPr>
              <a:spcAft>
                <a:spcPts val="600"/>
              </a:spcAft>
            </a:pPr>
            <a:fld id="{D57F1E4F-1CFF-5643-939E-02111984F565}" type="slidenum">
              <a:rPr lang="en-US" smtClean="0"/>
              <a:pPr>
                <a:spcAft>
                  <a:spcPts val="600"/>
                </a:spcAft>
              </a:pPr>
              <a:t>4</a:t>
            </a:fld>
            <a:endParaRPr lang="en-US"/>
          </a:p>
        </p:txBody>
      </p:sp>
    </p:spTree>
    <p:extLst>
      <p:ext uri="{BB962C8B-B14F-4D97-AF65-F5344CB8AC3E}">
        <p14:creationId xmlns:p14="http://schemas.microsoft.com/office/powerpoint/2010/main" val="42068067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973667"/>
            <a:ext cx="2942210" cy="4833745"/>
          </a:xfrm>
        </p:spPr>
        <p:txBody>
          <a:bodyPr>
            <a:normAutofit/>
          </a:bodyPr>
          <a:lstStyle/>
          <a:p>
            <a:r>
              <a:rPr lang="en-US">
                <a:solidFill>
                  <a:srgbClr val="EBEBEB"/>
                </a:solidFill>
              </a:rPr>
              <a:t>Synaptic transmission </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10352540" y="295729"/>
            <a:ext cx="838199" cy="767687"/>
          </a:xfrm>
        </p:spPr>
        <p:txBody>
          <a:bodyPr>
            <a:normAutofit/>
          </a:bodyPr>
          <a:lstStyle/>
          <a:p>
            <a:pPr>
              <a:spcAft>
                <a:spcPts val="600"/>
              </a:spcAft>
            </a:pPr>
            <a:fld id="{D57F1E4F-1CFF-5643-939E-02111984F565}" type="slidenum">
              <a:rPr lang="en-US">
                <a:solidFill>
                  <a:srgbClr val="FFFFFF"/>
                </a:solidFill>
              </a:rPr>
              <a:pPr>
                <a:spcAft>
                  <a:spcPts val="600"/>
                </a:spcAft>
              </a:pPr>
              <a:t>5</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26AAAC47-5EF6-4373-A6AA-E0EAF0CA706F}"/>
              </a:ext>
            </a:extLst>
          </p:cNvPr>
          <p:cNvGraphicFramePr>
            <a:graphicFrameLocks noGrp="1"/>
          </p:cNvGraphicFramePr>
          <p:nvPr>
            <p:ph idx="1"/>
            <p:extLst>
              <p:ext uri="{D42A27DB-BD31-4B8C-83A1-F6EECF244321}">
                <p14:modId xmlns:p14="http://schemas.microsoft.com/office/powerpoint/2010/main" val="1483402622"/>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27047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4" name="Freeform: Shape 13">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16"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1154955" y="973668"/>
            <a:ext cx="2942210" cy="1020232"/>
          </a:xfrm>
        </p:spPr>
        <p:txBody>
          <a:bodyPr vert="horz" lIns="91440" tIns="45720" rIns="91440" bIns="45720" rtlCol="0" anchor="ctr">
            <a:normAutofit/>
          </a:bodyPr>
          <a:lstStyle/>
          <a:p>
            <a:pPr>
              <a:lnSpc>
                <a:spcPct val="90000"/>
              </a:lnSpc>
            </a:pPr>
            <a:r>
              <a:rPr lang="en-US" sz="3300" b="0" i="0" kern="1200">
                <a:solidFill>
                  <a:srgbClr val="EBEBEB"/>
                </a:solidFill>
                <a:latin typeface="+mj-lt"/>
                <a:ea typeface="+mj-ea"/>
                <a:cs typeface="+mj-cs"/>
              </a:rPr>
              <a:t>The Neuron- Animation</a:t>
            </a:r>
          </a:p>
        </p:txBody>
      </p:sp>
      <p:pic>
        <p:nvPicPr>
          <p:cNvPr id="7" name="Picture 2" descr="http://healthybody12.wikispaces.com/file/view/animated_neurons.gif/269963838/188x239/animated_neurons.gif">
            <a:hlinkClick r:id="rId2"/>
            <a:extLst>
              <a:ext uri="{FF2B5EF4-FFF2-40B4-BE49-F238E27FC236}">
                <a16:creationId xmlns:a16="http://schemas.microsoft.com/office/drawing/2014/main" id="{386B7FA8-BF58-4A0C-89DE-4D4F9A1B6E57}"/>
              </a:ext>
            </a:extLst>
          </p:cNvPr>
          <p:cNvPicPr>
            <a:picLocks noGrp="1" noChangeAspect="1" noChangeArrowheads="1" noCrop="1"/>
          </p:cNvPicPr>
          <p:nvPr>
            <p:ph idx="1"/>
          </p:nvPr>
        </p:nvPicPr>
        <p:blipFill>
          <a:blip r:embed="rId3">
            <a:extLst>
              <a:ext uri="{28A0092B-C50C-407E-A947-70E740481C1C}">
                <a14:useLocalDpi xmlns:a14="http://schemas.microsoft.com/office/drawing/2010/main" val="0"/>
              </a:ext>
            </a:extLst>
          </a:blip>
          <a:stretch>
            <a:fillRect/>
          </a:stretch>
        </p:blipFill>
        <p:spPr bwMode="auto">
          <a:xfrm>
            <a:off x="6374827" y="803751"/>
            <a:ext cx="4031092" cy="525049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88B86669-3B57-45A9-9EA8-5B41EF01E11F}"/>
              </a:ext>
            </a:extLst>
          </p:cNvPr>
          <p:cNvSpPr txBox="1"/>
          <p:nvPr/>
        </p:nvSpPr>
        <p:spPr>
          <a:xfrm>
            <a:off x="1154955" y="2120900"/>
            <a:ext cx="3133726" cy="3898900"/>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a:solidFill>
                  <a:srgbClr val="FFFFFF"/>
                </a:solidFill>
                <a:hlinkClick r:id="rId4"/>
              </a:rPr>
              <a:t>https://www.youtube.com/watch?v=L41TYxYUqqs</a:t>
            </a:r>
            <a:endParaRPr lang="en-US">
              <a:solidFill>
                <a:srgbClr val="FFFFFF"/>
              </a:solidFill>
            </a:endParaRPr>
          </a:p>
        </p:txBody>
      </p:sp>
      <p:sp>
        <p:nvSpPr>
          <p:cNvPr id="24"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4" name="Slide Number Placeholder 3"/>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57F1E4F-1CFF-5643-939E-02111984F565}" type="slidenum">
              <a:rPr lang="en-US">
                <a:solidFill>
                  <a:srgbClr val="FFFFFF"/>
                </a:solidFill>
              </a:rPr>
              <a:pPr defTabSz="914400">
                <a:spcAft>
                  <a:spcPts val="600"/>
                </a:spcAft>
              </a:pPr>
              <a:t>6</a:t>
            </a:fld>
            <a:endParaRPr lang="en-US">
              <a:solidFill>
                <a:srgbClr val="FFFFFF"/>
              </a:solidFill>
            </a:endParaRPr>
          </a:p>
        </p:txBody>
      </p:sp>
    </p:spTree>
    <p:extLst>
      <p:ext uri="{BB962C8B-B14F-4D97-AF65-F5344CB8AC3E}">
        <p14:creationId xmlns:p14="http://schemas.microsoft.com/office/powerpoint/2010/main" val="225697145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pPr>
              <a:lnSpc>
                <a:spcPct val="90000"/>
              </a:lnSpc>
            </a:pPr>
            <a:r>
              <a:rPr lang="en-US" sz="1900"/>
              <a:t>Acetylcholine</a:t>
            </a:r>
            <a:br>
              <a:rPr lang="en-US" sz="1900"/>
            </a:br>
            <a:r>
              <a:rPr lang="en-US" sz="1900"/>
              <a:t>-Most common cholinergic neuron</a:t>
            </a:r>
            <a:br>
              <a:rPr lang="en-US" sz="1900"/>
            </a:br>
            <a:r>
              <a:rPr lang="en-US" sz="1900"/>
              <a:t> </a:t>
            </a:r>
          </a:p>
        </p:txBody>
      </p:sp>
      <p:sp>
        <p:nvSpPr>
          <p:cNvPr id="3" name="Content Placeholder 2"/>
          <p:cNvSpPr>
            <a:spLocks noGrp="1"/>
          </p:cNvSpPr>
          <p:nvPr>
            <p:ph sz="half" idx="1"/>
          </p:nvPr>
        </p:nvSpPr>
        <p:spPr/>
        <p:txBody>
          <a:bodyPr>
            <a:normAutofit/>
          </a:bodyPr>
          <a:lstStyle/>
          <a:p>
            <a:r>
              <a:rPr lang="en-US" dirty="0"/>
              <a:t>Mostly an Excitatory response</a:t>
            </a:r>
            <a:endParaRPr lang="en-US"/>
          </a:p>
          <a:p>
            <a:r>
              <a:rPr lang="en-US" dirty="0"/>
              <a:t>Stored in vesicles and waits to be activated </a:t>
            </a:r>
            <a:endParaRPr lang="en-US"/>
          </a:p>
          <a:p>
            <a:r>
              <a:rPr lang="en-US" dirty="0"/>
              <a:t>Depolarization occurs</a:t>
            </a:r>
            <a:endParaRPr lang="en-US"/>
          </a:p>
          <a:p>
            <a:r>
              <a:rPr lang="en-US" dirty="0"/>
              <a:t>Neurotransmitter is released into synaptic cleft</a:t>
            </a:r>
            <a:endParaRPr lang="en-US"/>
          </a:p>
          <a:p>
            <a:r>
              <a:rPr lang="en-US" dirty="0"/>
              <a:t>Acetylcholine (</a:t>
            </a:r>
            <a:r>
              <a:rPr lang="en-US" dirty="0" err="1"/>
              <a:t>ACh</a:t>
            </a:r>
            <a:r>
              <a:rPr lang="en-US" dirty="0"/>
              <a:t>) binds to receptor </a:t>
            </a:r>
            <a:endParaRPr lang="en-US"/>
          </a:p>
          <a:p>
            <a:r>
              <a:rPr lang="en-US" dirty="0"/>
              <a:t>Muscle contracts</a:t>
            </a:r>
            <a:endParaRPr lang="en-US"/>
          </a:p>
          <a:p>
            <a:pPr marL="0" indent="0">
              <a:buNone/>
            </a:pPr>
            <a:endParaRPr lang="en-US"/>
          </a:p>
        </p:txBody>
      </p:sp>
      <p:sp>
        <p:nvSpPr>
          <p:cNvPr id="4" name="Slide Number Placeholder 3" hidden="1"/>
          <p:cNvSpPr>
            <a:spLocks noGrp="1"/>
          </p:cNvSpPr>
          <p:nvPr>
            <p:ph type="sldNum" sz="quarter" idx="12"/>
          </p:nvPr>
        </p:nvSpPr>
        <p:spPr>
          <a:xfrm>
            <a:off x="11353800" y="295275"/>
            <a:ext cx="838200" cy="768350"/>
          </a:xfrm>
        </p:spPr>
        <p:txBody>
          <a:bodyPr>
            <a:normAutofit/>
          </a:bodyPr>
          <a:lstStyle/>
          <a:p>
            <a:pPr>
              <a:spcAft>
                <a:spcPts val="600"/>
              </a:spcAft>
            </a:pPr>
            <a:fld id="{D57F1E4F-1CFF-5643-939E-02111984F565}" type="slidenum">
              <a:rPr lang="en-US" smtClean="0"/>
              <a:pPr>
                <a:spcAft>
                  <a:spcPts val="600"/>
                </a:spcAft>
              </a:pPr>
              <a:t>7</a:t>
            </a:fld>
            <a:endParaRPr lang="en-US"/>
          </a:p>
        </p:txBody>
      </p:sp>
      <p:pic>
        <p:nvPicPr>
          <p:cNvPr id="6" name="Content Placeholder 5">
            <a:extLst>
              <a:ext uri="{FF2B5EF4-FFF2-40B4-BE49-F238E27FC236}">
                <a16:creationId xmlns:a16="http://schemas.microsoft.com/office/drawing/2014/main" id="{653CA64F-0B51-4D87-9CBC-CB6FF102DA7B}"/>
              </a:ext>
            </a:extLst>
          </p:cNvPr>
          <p:cNvPicPr>
            <a:picLocks noChangeAspect="1"/>
          </p:cNvPicPr>
          <p:nvPr/>
        </p:nvPicPr>
        <p:blipFill rotWithShape="1">
          <a:blip r:embed="rId3"/>
          <a:srcRect l="11940" r="-1" b="-1"/>
          <a:stretch/>
        </p:blipFill>
        <p:spPr>
          <a:xfrm>
            <a:off x="6197600" y="1295401"/>
            <a:ext cx="5384800" cy="4830763"/>
          </a:xfrm>
          <a:prstGeom prst="rect">
            <a:avLst/>
          </a:prstGeom>
          <a:noFill/>
        </p:spPr>
      </p:pic>
    </p:spTree>
    <p:extLst>
      <p:ext uri="{BB962C8B-B14F-4D97-AF65-F5344CB8AC3E}">
        <p14:creationId xmlns:p14="http://schemas.microsoft.com/office/powerpoint/2010/main" val="1658458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3" name="Rectangle 2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F37FE4E-8EB8-4A13-ADFF-46FBB9DBF181}"/>
              </a:ext>
            </a:extLst>
          </p:cNvPr>
          <p:cNvSpPr>
            <a:spLocks noGrp="1"/>
          </p:cNvSpPr>
          <p:nvPr>
            <p:ph type="title"/>
          </p:nvPr>
        </p:nvSpPr>
        <p:spPr>
          <a:xfrm>
            <a:off x="1154954" y="973668"/>
            <a:ext cx="8761413" cy="706964"/>
          </a:xfrm>
        </p:spPr>
        <p:txBody>
          <a:bodyPr vert="horz" lIns="91440" tIns="45720" rIns="91440" bIns="45720" rtlCol="0" anchor="ctr">
            <a:normAutofit/>
          </a:bodyPr>
          <a:lstStyle/>
          <a:p>
            <a:r>
              <a:rPr lang="en-US"/>
              <a:t>Functions of Acetylcholine </a:t>
            </a:r>
          </a:p>
        </p:txBody>
      </p:sp>
      <p:pic>
        <p:nvPicPr>
          <p:cNvPr id="7" name="Content Placeholder 6" descr="A picture containing text, map&#10;&#10;Description automatically generated">
            <a:extLst>
              <a:ext uri="{FF2B5EF4-FFF2-40B4-BE49-F238E27FC236}">
                <a16:creationId xmlns:a16="http://schemas.microsoft.com/office/drawing/2014/main" id="{61B568F1-9417-4017-8BC7-6082DB4B4D8C}"/>
              </a:ext>
            </a:extLst>
          </p:cNvPr>
          <p:cNvPicPr>
            <a:picLocks noGrp="1" noChangeAspect="1"/>
          </p:cNvPicPr>
          <p:nvPr>
            <p:ph sz="half" idx="1"/>
          </p:nvPr>
        </p:nvPicPr>
        <p:blipFill rotWithShape="1">
          <a:blip r:embed="rId3">
            <a:extLst>
              <a:ext uri="{837473B0-CC2E-450A-ABE3-18F120FF3D39}">
                <a1611:picAttrSrcUrl xmlns:a1611="http://schemas.microsoft.com/office/drawing/2016/11/main" r:id="rId4"/>
              </a:ext>
            </a:extLst>
          </a:blip>
          <a:srcRect t="4929" r="4" b="4"/>
          <a:stretch/>
        </p:blipFill>
        <p:spPr>
          <a:xfrm>
            <a:off x="1151467" y="2775951"/>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4" name="Slide Number Placeholder 3" hidden="1">
            <a:extLst>
              <a:ext uri="{FF2B5EF4-FFF2-40B4-BE49-F238E27FC236}">
                <a16:creationId xmlns:a16="http://schemas.microsoft.com/office/drawing/2014/main" id="{EF7F6256-6B93-41FD-B840-2C7781503508}"/>
              </a:ext>
            </a:extLst>
          </p:cNvPr>
          <p:cNvSpPr>
            <a:spLocks noGrp="1"/>
          </p:cNvSpPr>
          <p:nvPr>
            <p:ph type="sldNum" sz="quarter" idx="12"/>
          </p:nvPr>
        </p:nvSpPr>
        <p:spPr>
          <a:xfrm>
            <a:off x="11353800" y="295275"/>
            <a:ext cx="838200" cy="768350"/>
          </a:xfrm>
        </p:spPr>
        <p:txBody>
          <a:bodyPr>
            <a:normAutofit/>
          </a:bodyPr>
          <a:lstStyle/>
          <a:p>
            <a:pPr>
              <a:spcAft>
                <a:spcPts val="600"/>
              </a:spcAft>
            </a:pPr>
            <a:fld id="{D57F1E4F-1CFF-5643-939E-02111984F565}" type="slidenum">
              <a:rPr lang="en-US">
                <a:solidFill>
                  <a:srgbClr val="FFFFFF"/>
                </a:solidFill>
              </a:rPr>
              <a:pPr>
                <a:spcAft>
                  <a:spcPts val="600"/>
                </a:spcAft>
              </a:pPr>
              <a:t>8</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1B50693A-C993-4EA8-AA91-0A1EEE5302F5}"/>
              </a:ext>
            </a:extLst>
          </p:cNvPr>
          <p:cNvGraphicFramePr>
            <a:graphicFrameLocks noGrp="1"/>
          </p:cNvGraphicFramePr>
          <p:nvPr>
            <p:ph sz="half" idx="2"/>
            <p:extLst>
              <p:ext uri="{D42A27DB-BD31-4B8C-83A1-F6EECF244321}">
                <p14:modId xmlns:p14="http://schemas.microsoft.com/office/powerpoint/2010/main" val="3389164059"/>
              </p:ext>
            </p:extLst>
          </p:nvPr>
        </p:nvGraphicFramePr>
        <p:xfrm>
          <a:off x="5980954" y="2603500"/>
          <a:ext cx="5211979" cy="34163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30403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Inactivate  Transmitter-</a:t>
            </a:r>
          </a:p>
        </p:txBody>
      </p:sp>
      <p:pic>
        <p:nvPicPr>
          <p:cNvPr id="5" name="Content Placeholder 4"/>
          <p:cNvPicPr>
            <a:picLocks noGrp="1" noChangeAspect="1"/>
          </p:cNvPicPr>
          <p:nvPr>
            <p:ph idx="1"/>
          </p:nvPr>
        </p:nvPicPr>
        <p:blipFill>
          <a:blip r:embed="rId3"/>
          <a:stretch>
            <a:fillRect/>
          </a:stretch>
        </p:blipFill>
        <p:spPr>
          <a:xfrm>
            <a:off x="1101673" y="1853248"/>
            <a:ext cx="3457789" cy="3639015"/>
          </a:xfrm>
          <a:prstGeom prst="rect">
            <a:avLst/>
          </a:prstGeom>
        </p:spPr>
      </p:pic>
      <p:sp>
        <p:nvSpPr>
          <p:cNvPr id="4" name="Slide Number Placeholder 3"/>
          <p:cNvSpPr>
            <a:spLocks noGrp="1"/>
          </p:cNvSpPr>
          <p:nvPr>
            <p:ph type="sldNum" sz="quarter" idx="12"/>
          </p:nvPr>
        </p:nvSpPr>
        <p:spPr>
          <a:xfrm>
            <a:off x="11353800" y="295275"/>
            <a:ext cx="838200" cy="768350"/>
          </a:xfrm>
        </p:spPr>
        <p:txBody>
          <a:bodyPr/>
          <a:lstStyle/>
          <a:p>
            <a:fld id="{D57F1E4F-1CFF-5643-939E-02111984F565}" type="slidenum">
              <a:rPr lang="en-US" smtClean="0"/>
              <a:t>9</a:t>
            </a:fld>
            <a:endParaRPr lang="en-US" dirty="0"/>
          </a:p>
        </p:txBody>
      </p:sp>
      <p:sp>
        <p:nvSpPr>
          <p:cNvPr id="6" name="Rectangle 5"/>
          <p:cNvSpPr/>
          <p:nvPr/>
        </p:nvSpPr>
        <p:spPr>
          <a:xfrm>
            <a:off x="5363366" y="2746977"/>
            <a:ext cx="6096000" cy="2585323"/>
          </a:xfrm>
          <a:prstGeom prst="rect">
            <a:avLst/>
          </a:prstGeom>
        </p:spPr>
        <p:txBody>
          <a:bodyPr>
            <a:spAutoFit/>
          </a:bodyPr>
          <a:lstStyle/>
          <a:p>
            <a:r>
              <a:rPr lang="en-US" dirty="0"/>
              <a:t>IF you did not inactivate </a:t>
            </a:r>
            <a:r>
              <a:rPr lang="en-US" dirty="0" err="1"/>
              <a:t>Ach</a:t>
            </a:r>
            <a:r>
              <a:rPr lang="en-US" dirty="0"/>
              <a:t> quickly, you would have  spastic seizing-</a:t>
            </a:r>
          </a:p>
          <a:p>
            <a:endParaRPr lang="en-US" dirty="0"/>
          </a:p>
          <a:p>
            <a:r>
              <a:rPr lang="en-US" dirty="0"/>
              <a:t>	1. Some transmitters are enzymatically degraded</a:t>
            </a:r>
          </a:p>
          <a:p>
            <a:r>
              <a:rPr lang="en-US" dirty="0"/>
              <a:t>	2. Ach is broken down by </a:t>
            </a:r>
            <a:r>
              <a:rPr lang="en-US" dirty="0" err="1"/>
              <a:t>Acetylcholinease</a:t>
            </a:r>
            <a:endParaRPr lang="en-US" dirty="0"/>
          </a:p>
          <a:p>
            <a:r>
              <a:rPr lang="en-US" dirty="0"/>
              <a:t>	3. Then actively pumped back into the 	presynaptic 	nerve terminal away from the 	synapse.</a:t>
            </a:r>
          </a:p>
          <a:p>
            <a:r>
              <a:rPr lang="en-US" dirty="0"/>
              <a:t>	</a:t>
            </a:r>
          </a:p>
        </p:txBody>
      </p:sp>
      <p:sp>
        <p:nvSpPr>
          <p:cNvPr id="3" name="Rectangle 2"/>
          <p:cNvSpPr/>
          <p:nvPr/>
        </p:nvSpPr>
        <p:spPr>
          <a:xfrm>
            <a:off x="822592" y="5601562"/>
            <a:ext cx="6096000" cy="215444"/>
          </a:xfrm>
          <a:prstGeom prst="rect">
            <a:avLst/>
          </a:prstGeom>
        </p:spPr>
        <p:txBody>
          <a:bodyPr>
            <a:spAutoFit/>
          </a:bodyPr>
          <a:lstStyle/>
          <a:p>
            <a:r>
              <a:rPr lang="en-US" sz="800" dirty="0"/>
              <a:t>https://www.ncbi.nlm.nih.gov/books/NBK11143/figure/A391/?report=objectonly</a:t>
            </a:r>
          </a:p>
        </p:txBody>
      </p:sp>
    </p:spTree>
    <p:extLst>
      <p:ext uri="{BB962C8B-B14F-4D97-AF65-F5344CB8AC3E}">
        <p14:creationId xmlns:p14="http://schemas.microsoft.com/office/powerpoint/2010/main" val="2569291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973667"/>
            <a:ext cx="2942210" cy="4833745"/>
          </a:xfrm>
        </p:spPr>
        <p:txBody>
          <a:bodyPr>
            <a:normAutofit/>
          </a:bodyPr>
          <a:lstStyle/>
          <a:p>
            <a:r>
              <a:rPr lang="en-US" sz="2500">
                <a:solidFill>
                  <a:srgbClr val="EBEBEB"/>
                </a:solidFill>
              </a:rPr>
              <a:t>Inhibitory Neurotransmitters</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10352540" y="295729"/>
            <a:ext cx="838199" cy="767687"/>
          </a:xfrm>
        </p:spPr>
        <p:txBody>
          <a:bodyPr>
            <a:normAutofit/>
          </a:bodyPr>
          <a:lstStyle/>
          <a:p>
            <a:pPr>
              <a:spcAft>
                <a:spcPts val="600"/>
              </a:spcAft>
            </a:pPr>
            <a:fld id="{D57F1E4F-1CFF-5643-939E-02111984F565}" type="slidenum">
              <a:rPr lang="en-US">
                <a:solidFill>
                  <a:srgbClr val="FFFFFF"/>
                </a:solidFill>
              </a:rPr>
              <a:pPr>
                <a:spcAft>
                  <a:spcPts val="600"/>
                </a:spcAft>
              </a:pPr>
              <a:t>10</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49BF7473-B2E6-4632-81B8-2055B0DD7E27}"/>
              </a:ext>
            </a:extLst>
          </p:cNvPr>
          <p:cNvGraphicFramePr>
            <a:graphicFrameLocks noGrp="1"/>
          </p:cNvGraphicFramePr>
          <p:nvPr>
            <p:ph idx="1"/>
            <p:extLst>
              <p:ext uri="{D42A27DB-BD31-4B8C-83A1-F6EECF244321}">
                <p14:modId xmlns:p14="http://schemas.microsoft.com/office/powerpoint/2010/main" val="2101096123"/>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13756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3" name="Group 12">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4" name="Rectangle 13">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p:cNvSpPr>
            <a:spLocks noGrp="1"/>
          </p:cNvSpPr>
          <p:nvPr>
            <p:ph type="title"/>
          </p:nvPr>
        </p:nvSpPr>
        <p:spPr>
          <a:xfrm>
            <a:off x="1000372" y="1209957"/>
            <a:ext cx="3034580" cy="4438087"/>
          </a:xfrm>
        </p:spPr>
        <p:txBody>
          <a:bodyPr anchor="ctr">
            <a:normAutofit/>
          </a:bodyPr>
          <a:lstStyle/>
          <a:p>
            <a:pPr algn="r"/>
            <a:r>
              <a:rPr lang="en-US" sz="2500">
                <a:solidFill>
                  <a:schemeClr val="tx1"/>
                </a:solidFill>
              </a:rPr>
              <a:t>Common Neurotransmitters </a:t>
            </a:r>
          </a:p>
        </p:txBody>
      </p:sp>
      <p:cxnSp>
        <p:nvCxnSpPr>
          <p:cNvPr id="17" name="Straight Connector 16">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678424" y="1059025"/>
            <a:ext cx="5302189" cy="4739950"/>
          </a:xfrm>
        </p:spPr>
        <p:txBody>
          <a:bodyPr anchor="ctr">
            <a:normAutofit/>
          </a:bodyPr>
          <a:lstStyle/>
          <a:p>
            <a:pPr lvl="1"/>
            <a:r>
              <a:rPr lang="en-US">
                <a:solidFill>
                  <a:schemeClr val="tx1"/>
                </a:solidFill>
              </a:rPr>
              <a:t>Acetylcholine- Primarily Excitatory  ( mostly muscle)</a:t>
            </a:r>
          </a:p>
          <a:p>
            <a:pPr lvl="1"/>
            <a:r>
              <a:rPr lang="en-US">
                <a:solidFill>
                  <a:schemeClr val="tx1"/>
                </a:solidFill>
              </a:rPr>
              <a:t>GABA- inhibitory ( mood) </a:t>
            </a:r>
          </a:p>
          <a:p>
            <a:pPr lvl="1"/>
            <a:r>
              <a:rPr lang="en-US">
                <a:solidFill>
                  <a:schemeClr val="tx1"/>
                </a:solidFill>
              </a:rPr>
              <a:t>Glycine – primarily inhibitory ( motor / sensory)</a:t>
            </a:r>
          </a:p>
          <a:p>
            <a:pPr lvl="1"/>
            <a:r>
              <a:rPr lang="en-US">
                <a:solidFill>
                  <a:schemeClr val="tx1"/>
                </a:solidFill>
              </a:rPr>
              <a:t>Glutmate-Excitatory </a:t>
            </a:r>
          </a:p>
          <a:p>
            <a:pPr lvl="1"/>
            <a:r>
              <a:rPr lang="en-US">
                <a:solidFill>
                  <a:schemeClr val="tx1"/>
                </a:solidFill>
              </a:rPr>
              <a:t>Dopamine ( primarily inhibitory) ( mood) </a:t>
            </a:r>
          </a:p>
          <a:p>
            <a:pPr lvl="1"/>
            <a:r>
              <a:rPr lang="en-US">
                <a:solidFill>
                  <a:schemeClr val="tx1"/>
                </a:solidFill>
              </a:rPr>
              <a:t>Norepinephrine- primarily excitatory, inhibitory in some areas of the brain ( Fight or flight) </a:t>
            </a:r>
          </a:p>
          <a:p>
            <a:pPr lvl="1"/>
            <a:r>
              <a:rPr lang="en-US">
                <a:solidFill>
                  <a:schemeClr val="tx1"/>
                </a:solidFill>
              </a:rPr>
              <a:t>Serotonin - excitatory in the raphe nuclei, inhibitory in the cerebral cortex. ( mood) </a:t>
            </a:r>
          </a:p>
          <a:p>
            <a:pPr lvl="1"/>
            <a:endParaRPr lang="en-US">
              <a:solidFill>
                <a:schemeClr val="tx1"/>
              </a:solidFill>
            </a:endParaRPr>
          </a:p>
        </p:txBody>
      </p:sp>
      <p:sp>
        <p:nvSpPr>
          <p:cNvPr id="4" name="Slide Number Placeholder 3"/>
          <p:cNvSpPr>
            <a:spLocks noGrp="1"/>
          </p:cNvSpPr>
          <p:nvPr>
            <p:ph type="sldNum" sz="quarter" idx="12"/>
          </p:nvPr>
        </p:nvSpPr>
        <p:spPr>
          <a:xfrm>
            <a:off x="11017538" y="610622"/>
            <a:ext cx="685802" cy="766675"/>
          </a:xfrm>
        </p:spPr>
        <p:txBody>
          <a:bodyPr anchor="ctr">
            <a:normAutofit/>
          </a:bodyPr>
          <a:lstStyle/>
          <a:p>
            <a:pPr>
              <a:spcAft>
                <a:spcPts val="600"/>
              </a:spcAft>
            </a:pPr>
            <a:fld id="{D57F1E4F-1CFF-5643-939E-02111984F565}" type="slidenum">
              <a:rPr lang="en-US" sz="2000">
                <a:solidFill>
                  <a:srgbClr val="FFFFFF"/>
                </a:solidFill>
              </a:rPr>
              <a:pPr>
                <a:spcAft>
                  <a:spcPts val="600"/>
                </a:spcAft>
              </a:pPr>
              <a:t>11</a:t>
            </a:fld>
            <a:endParaRPr lang="en-US" sz="2000">
              <a:solidFill>
                <a:srgbClr val="FFFFFF"/>
              </a:solidFill>
            </a:endParaRPr>
          </a:p>
        </p:txBody>
      </p:sp>
    </p:spTree>
    <p:extLst>
      <p:ext uri="{BB962C8B-B14F-4D97-AF65-F5344CB8AC3E}">
        <p14:creationId xmlns:p14="http://schemas.microsoft.com/office/powerpoint/2010/main" val="48794510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973667"/>
            <a:ext cx="2942210" cy="4833745"/>
          </a:xfrm>
        </p:spPr>
        <p:txBody>
          <a:bodyPr>
            <a:normAutofit/>
          </a:bodyPr>
          <a:lstStyle/>
          <a:p>
            <a:r>
              <a:rPr lang="en-US">
                <a:solidFill>
                  <a:srgbClr val="EBEBEB"/>
                </a:solidFill>
              </a:rPr>
              <a:t>Autonomic Nervous System </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10352540" y="295729"/>
            <a:ext cx="838199" cy="767687"/>
          </a:xfrm>
        </p:spPr>
        <p:txBody>
          <a:bodyPr>
            <a:normAutofit/>
          </a:bodyPr>
          <a:lstStyle/>
          <a:p>
            <a:pPr>
              <a:spcAft>
                <a:spcPts val="600"/>
              </a:spcAft>
            </a:pPr>
            <a:fld id="{D57F1E4F-1CFF-5643-939E-02111984F565}" type="slidenum">
              <a:rPr lang="en-US">
                <a:solidFill>
                  <a:srgbClr val="FFFFFF"/>
                </a:solidFill>
              </a:rPr>
              <a:pPr>
                <a:spcAft>
                  <a:spcPts val="600"/>
                </a:spcAft>
              </a:pPr>
              <a:t>12</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10B05F22-6C50-441D-83E2-29EC7E6E730A}"/>
              </a:ext>
            </a:extLst>
          </p:cNvPr>
          <p:cNvGraphicFramePr>
            <a:graphicFrameLocks noGrp="1"/>
          </p:cNvGraphicFramePr>
          <p:nvPr>
            <p:ph idx="1"/>
            <p:extLst>
              <p:ext uri="{D42A27DB-BD31-4B8C-83A1-F6EECF244321}">
                <p14:modId xmlns:p14="http://schemas.microsoft.com/office/powerpoint/2010/main" val="3619493847"/>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59452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54B60C05-6CE7-48D0-BC2F-DD527AC16710}"/>
              </a:ext>
            </a:extLst>
          </p:cNvPr>
          <p:cNvSpPr>
            <a:spLocks noGrp="1"/>
          </p:cNvSpPr>
          <p:nvPr>
            <p:ph type="title"/>
          </p:nvPr>
        </p:nvSpPr>
        <p:spPr>
          <a:xfrm>
            <a:off x="1154955" y="973667"/>
            <a:ext cx="2942210" cy="4833745"/>
          </a:xfrm>
        </p:spPr>
        <p:txBody>
          <a:bodyPr>
            <a:normAutofit/>
          </a:bodyPr>
          <a:lstStyle/>
          <a:p>
            <a:r>
              <a:rPr lang="en-US" sz="2500">
                <a:solidFill>
                  <a:srgbClr val="EBEBEB"/>
                </a:solidFill>
              </a:rPr>
              <a:t>Parasympathetic- Day to Day  </a:t>
            </a:r>
          </a:p>
        </p:txBody>
      </p:sp>
      <p:sp>
        <p:nvSpPr>
          <p:cNvPr id="18" name="Rectangle 17">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0CCDF2F8-0749-4465-AA3F-43AEF90B15DA}"/>
              </a:ext>
            </a:extLst>
          </p:cNvPr>
          <p:cNvGraphicFramePr>
            <a:graphicFrameLocks noGrp="1"/>
          </p:cNvGraphicFramePr>
          <p:nvPr>
            <p:ph idx="1"/>
            <p:extLst>
              <p:ext uri="{D42A27DB-BD31-4B8C-83A1-F6EECF244321}">
                <p14:modId xmlns:p14="http://schemas.microsoft.com/office/powerpoint/2010/main" val="2806603343"/>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77673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787A3-A6E7-469B-AD3F-311234C23330}"/>
              </a:ext>
            </a:extLst>
          </p:cNvPr>
          <p:cNvSpPr>
            <a:spLocks noGrp="1"/>
          </p:cNvSpPr>
          <p:nvPr>
            <p:ph type="title"/>
          </p:nvPr>
        </p:nvSpPr>
        <p:spPr>
          <a:xfrm>
            <a:off x="1154954" y="973668"/>
            <a:ext cx="8761413" cy="706964"/>
          </a:xfrm>
        </p:spPr>
        <p:txBody>
          <a:bodyPr>
            <a:normAutofit/>
          </a:bodyPr>
          <a:lstStyle/>
          <a:p>
            <a:r>
              <a:rPr lang="en-US">
                <a:solidFill>
                  <a:srgbClr val="EBEBEB"/>
                </a:solidFill>
              </a:rPr>
              <a:t>Sympathetic – Fight or flight </a:t>
            </a:r>
          </a:p>
        </p:txBody>
      </p:sp>
      <p:graphicFrame>
        <p:nvGraphicFramePr>
          <p:cNvPr id="5" name="Content Placeholder 2">
            <a:extLst>
              <a:ext uri="{FF2B5EF4-FFF2-40B4-BE49-F238E27FC236}">
                <a16:creationId xmlns:a16="http://schemas.microsoft.com/office/drawing/2014/main" id="{49EE1043-A0A4-465E-92C7-88DA6C3A7DFD}"/>
              </a:ext>
            </a:extLst>
          </p:cNvPr>
          <p:cNvGraphicFramePr>
            <a:graphicFrameLocks noGrp="1"/>
          </p:cNvGraphicFramePr>
          <p:nvPr>
            <p:ph idx="1"/>
            <p:extLst>
              <p:ext uri="{D42A27DB-BD31-4B8C-83A1-F6EECF244321}">
                <p14:modId xmlns:p14="http://schemas.microsoft.com/office/powerpoint/2010/main" val="3276449389"/>
              </p:ext>
            </p:extLst>
          </p:nvPr>
        </p:nvGraphicFramePr>
        <p:xfrm>
          <a:off x="1286934" y="2925232"/>
          <a:ext cx="9625383" cy="3086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14107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TotalTime>
  <Words>924</Words>
  <Application>Microsoft Office PowerPoint</Application>
  <PresentationFormat>Widescreen</PresentationFormat>
  <Paragraphs>113</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Ion Boardroom</vt:lpstr>
      <vt:lpstr>Nervous system </vt:lpstr>
      <vt:lpstr>Central and Peripheral Nervous system </vt:lpstr>
      <vt:lpstr>Neurons </vt:lpstr>
      <vt:lpstr>Neuronal discharge</vt:lpstr>
      <vt:lpstr>Synaptic transmission </vt:lpstr>
      <vt:lpstr>The Neuron- Animation</vt:lpstr>
      <vt:lpstr>Acetylcholine -Most common cholinergic neuron  </vt:lpstr>
      <vt:lpstr>Functions of Acetylcholine </vt:lpstr>
      <vt:lpstr>Inactivate  Transmitter-</vt:lpstr>
      <vt:lpstr>Inhibitory Neurotransmitters</vt:lpstr>
      <vt:lpstr>Common Neurotransmitters </vt:lpstr>
      <vt:lpstr>Autonomic Nervous System </vt:lpstr>
      <vt:lpstr>Parasympathetic- Day to Day  </vt:lpstr>
      <vt:lpstr>Sympathetic – Fight or flight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Neuronal Discharge </dc:title>
  <dc:creator>Carol Berger</dc:creator>
  <cp:lastModifiedBy>Carol</cp:lastModifiedBy>
  <cp:revision>5</cp:revision>
  <dcterms:created xsi:type="dcterms:W3CDTF">2020-08-13T03:55:04Z</dcterms:created>
  <dcterms:modified xsi:type="dcterms:W3CDTF">2022-08-07T18:43:53Z</dcterms:modified>
</cp:coreProperties>
</file>