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notesMasterIdLst>
    <p:notesMasterId r:id="rId16"/>
  </p:notesMasterIdLst>
  <p:sldIdLst>
    <p:sldId id="256" r:id="rId2"/>
    <p:sldId id="281" r:id="rId3"/>
    <p:sldId id="258" r:id="rId4"/>
    <p:sldId id="260" r:id="rId5"/>
    <p:sldId id="282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031" autoAdjust="0"/>
  </p:normalViewPr>
  <p:slideViewPr>
    <p:cSldViewPr snapToGrid="0">
      <p:cViewPr varScale="1">
        <p:scale>
          <a:sx n="88" d="100"/>
          <a:sy n="88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29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47.png"/><Relationship Id="rId7" Type="http://schemas.openxmlformats.org/officeDocument/2006/relationships/image" Target="../media/image32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10" Type="http://schemas.openxmlformats.org/officeDocument/2006/relationships/image" Target="../media/image29.svg"/><Relationship Id="rId4" Type="http://schemas.openxmlformats.org/officeDocument/2006/relationships/image" Target="../media/image48.svg"/><Relationship Id="rId9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29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47.png"/><Relationship Id="rId7" Type="http://schemas.openxmlformats.org/officeDocument/2006/relationships/image" Target="../media/image32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10" Type="http://schemas.openxmlformats.org/officeDocument/2006/relationships/image" Target="../media/image29.svg"/><Relationship Id="rId4" Type="http://schemas.openxmlformats.org/officeDocument/2006/relationships/image" Target="../media/image48.svg"/><Relationship Id="rId9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E2B887-05B9-41AF-B761-499179419F9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0D1139-29B1-4E12-A40F-9FEDC6D589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Problem is getting AIR OUT </a:t>
          </a:r>
        </a:p>
      </dgm:t>
    </dgm:pt>
    <dgm:pt modelId="{86B96423-3C3F-48B0-839A-7B92D75DC502}" type="parTrans" cxnId="{73B463D8-608B-4935-9ABE-8432920C3884}">
      <dgm:prSet/>
      <dgm:spPr/>
      <dgm:t>
        <a:bodyPr/>
        <a:lstStyle/>
        <a:p>
          <a:endParaRPr lang="en-US"/>
        </a:p>
      </dgm:t>
    </dgm:pt>
    <dgm:pt modelId="{4829EF47-BA8D-44BD-9E6F-54045DA20F2B}" type="sibTrans" cxnId="{73B463D8-608B-4935-9ABE-8432920C3884}">
      <dgm:prSet/>
      <dgm:spPr/>
      <dgm:t>
        <a:bodyPr/>
        <a:lstStyle/>
        <a:p>
          <a:endParaRPr lang="en-US"/>
        </a:p>
      </dgm:t>
    </dgm:pt>
    <dgm:pt modelId="{A5241E32-5C36-4789-8962-2C4A422955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Decreased vital capacity and increased residual volume</a:t>
          </a:r>
        </a:p>
      </dgm:t>
    </dgm:pt>
    <dgm:pt modelId="{EB2BD00D-6FC3-405A-8035-4210738A1B3C}" type="parTrans" cxnId="{0B230ABC-A1B9-4CB6-83D4-735293CCCD5D}">
      <dgm:prSet/>
      <dgm:spPr/>
      <dgm:t>
        <a:bodyPr/>
        <a:lstStyle/>
        <a:p>
          <a:endParaRPr lang="en-US"/>
        </a:p>
      </dgm:t>
    </dgm:pt>
    <dgm:pt modelId="{00B619FF-9BBA-4E77-865C-FDF2FC2BDF3E}" type="sibTrans" cxnId="{0B230ABC-A1B9-4CB6-83D4-735293CCCD5D}">
      <dgm:prSet/>
      <dgm:spPr/>
      <dgm:t>
        <a:bodyPr/>
        <a:lstStyle/>
        <a:p>
          <a:endParaRPr lang="en-US"/>
        </a:p>
      </dgm:t>
    </dgm:pt>
    <dgm:pt modelId="{035D3BD6-D833-4913-8A20-0E4DFFE3AEBC}" type="pres">
      <dgm:prSet presAssocID="{99E2B887-05B9-41AF-B761-499179419F9A}" presName="root" presStyleCnt="0">
        <dgm:presLayoutVars>
          <dgm:dir/>
          <dgm:resizeHandles val="exact"/>
        </dgm:presLayoutVars>
      </dgm:prSet>
      <dgm:spPr/>
    </dgm:pt>
    <dgm:pt modelId="{CB06BC89-1304-4A29-98EE-A7740FC7C128}" type="pres">
      <dgm:prSet presAssocID="{CD0D1139-29B1-4E12-A40F-9FEDC6D58960}" presName="compNode" presStyleCnt="0"/>
      <dgm:spPr/>
    </dgm:pt>
    <dgm:pt modelId="{F1D31300-F656-4D24-9779-2B0967A266EF}" type="pres">
      <dgm:prSet presAssocID="{CD0D1139-29B1-4E12-A40F-9FEDC6D58960}" presName="bgRect" presStyleLbl="bgShp" presStyleIdx="0" presStyleCnt="2"/>
      <dgm:spPr/>
    </dgm:pt>
    <dgm:pt modelId="{B956A8A4-F1F1-4570-BE81-D9B8E3F1B1BA}" type="pres">
      <dgm:prSet presAssocID="{CD0D1139-29B1-4E12-A40F-9FEDC6D5896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ngs"/>
        </a:ext>
      </dgm:extLst>
    </dgm:pt>
    <dgm:pt modelId="{C53D7581-DB61-4C28-B393-DFCFEEADE5E2}" type="pres">
      <dgm:prSet presAssocID="{CD0D1139-29B1-4E12-A40F-9FEDC6D58960}" presName="spaceRect" presStyleCnt="0"/>
      <dgm:spPr/>
    </dgm:pt>
    <dgm:pt modelId="{8B0EDEAE-1E65-4E98-8B11-8937E5251B03}" type="pres">
      <dgm:prSet presAssocID="{CD0D1139-29B1-4E12-A40F-9FEDC6D58960}" presName="parTx" presStyleLbl="revTx" presStyleIdx="0" presStyleCnt="2">
        <dgm:presLayoutVars>
          <dgm:chMax val="0"/>
          <dgm:chPref val="0"/>
        </dgm:presLayoutVars>
      </dgm:prSet>
      <dgm:spPr/>
    </dgm:pt>
    <dgm:pt modelId="{ED6EAF8C-833E-4115-BFBB-AB5EED53E26F}" type="pres">
      <dgm:prSet presAssocID="{4829EF47-BA8D-44BD-9E6F-54045DA20F2B}" presName="sibTrans" presStyleCnt="0"/>
      <dgm:spPr/>
    </dgm:pt>
    <dgm:pt modelId="{1FD0644C-2AB4-44EF-870E-D65195DB3752}" type="pres">
      <dgm:prSet presAssocID="{A5241E32-5C36-4789-8962-2C4A422955D2}" presName="compNode" presStyleCnt="0"/>
      <dgm:spPr/>
    </dgm:pt>
    <dgm:pt modelId="{19573DE1-C262-41D4-939C-E6DD7CCDFA33}" type="pres">
      <dgm:prSet presAssocID="{A5241E32-5C36-4789-8962-2C4A422955D2}" presName="bgRect" presStyleLbl="bgShp" presStyleIdx="1" presStyleCnt="2"/>
      <dgm:spPr/>
    </dgm:pt>
    <dgm:pt modelId="{D02245E8-6348-47E0-84FF-5EE2F25C2BB3}" type="pres">
      <dgm:prSet presAssocID="{A5241E32-5C36-4789-8962-2C4A422955D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895D21B3-8B34-448D-8D86-8B61F2C7F20B}" type="pres">
      <dgm:prSet presAssocID="{A5241E32-5C36-4789-8962-2C4A422955D2}" presName="spaceRect" presStyleCnt="0"/>
      <dgm:spPr/>
    </dgm:pt>
    <dgm:pt modelId="{FAA4883C-C1F5-4E27-A65A-B30142F00B17}" type="pres">
      <dgm:prSet presAssocID="{A5241E32-5C36-4789-8962-2C4A422955D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6F0FF11-131E-4C1D-92B6-C10786933B1A}" type="presOf" srcId="{99E2B887-05B9-41AF-B761-499179419F9A}" destId="{035D3BD6-D833-4913-8A20-0E4DFFE3AEBC}" srcOrd="0" destOrd="0" presId="urn:microsoft.com/office/officeart/2018/2/layout/IconVerticalSolidList"/>
    <dgm:cxn modelId="{6345B289-4599-46ED-B80C-DDB821A447EE}" type="presOf" srcId="{CD0D1139-29B1-4E12-A40F-9FEDC6D58960}" destId="{8B0EDEAE-1E65-4E98-8B11-8937E5251B03}" srcOrd="0" destOrd="0" presId="urn:microsoft.com/office/officeart/2018/2/layout/IconVerticalSolidList"/>
    <dgm:cxn modelId="{0B230ABC-A1B9-4CB6-83D4-735293CCCD5D}" srcId="{99E2B887-05B9-41AF-B761-499179419F9A}" destId="{A5241E32-5C36-4789-8962-2C4A422955D2}" srcOrd="1" destOrd="0" parTransId="{EB2BD00D-6FC3-405A-8035-4210738A1B3C}" sibTransId="{00B619FF-9BBA-4E77-865C-FDF2FC2BDF3E}"/>
    <dgm:cxn modelId="{73B463D8-608B-4935-9ABE-8432920C3884}" srcId="{99E2B887-05B9-41AF-B761-499179419F9A}" destId="{CD0D1139-29B1-4E12-A40F-9FEDC6D58960}" srcOrd="0" destOrd="0" parTransId="{86B96423-3C3F-48B0-839A-7B92D75DC502}" sibTransId="{4829EF47-BA8D-44BD-9E6F-54045DA20F2B}"/>
    <dgm:cxn modelId="{BC0084D8-3842-4187-80DC-64F46AB03B0D}" type="presOf" srcId="{A5241E32-5C36-4789-8962-2C4A422955D2}" destId="{FAA4883C-C1F5-4E27-A65A-B30142F00B17}" srcOrd="0" destOrd="0" presId="urn:microsoft.com/office/officeart/2018/2/layout/IconVerticalSolidList"/>
    <dgm:cxn modelId="{C4C603C5-79C2-4F5E-AC40-C676144B3B4B}" type="presParOf" srcId="{035D3BD6-D833-4913-8A20-0E4DFFE3AEBC}" destId="{CB06BC89-1304-4A29-98EE-A7740FC7C128}" srcOrd="0" destOrd="0" presId="urn:microsoft.com/office/officeart/2018/2/layout/IconVerticalSolidList"/>
    <dgm:cxn modelId="{54B3142D-F9B4-4CDF-B38E-58B66A501DF3}" type="presParOf" srcId="{CB06BC89-1304-4A29-98EE-A7740FC7C128}" destId="{F1D31300-F656-4D24-9779-2B0967A266EF}" srcOrd="0" destOrd="0" presId="urn:microsoft.com/office/officeart/2018/2/layout/IconVerticalSolidList"/>
    <dgm:cxn modelId="{D11C3B0C-A7E9-466C-86D0-FA22DE1DC8B4}" type="presParOf" srcId="{CB06BC89-1304-4A29-98EE-A7740FC7C128}" destId="{B956A8A4-F1F1-4570-BE81-D9B8E3F1B1BA}" srcOrd="1" destOrd="0" presId="urn:microsoft.com/office/officeart/2018/2/layout/IconVerticalSolidList"/>
    <dgm:cxn modelId="{C1CE171E-EE49-4865-AB2D-33072FA0B6AF}" type="presParOf" srcId="{CB06BC89-1304-4A29-98EE-A7740FC7C128}" destId="{C53D7581-DB61-4C28-B393-DFCFEEADE5E2}" srcOrd="2" destOrd="0" presId="urn:microsoft.com/office/officeart/2018/2/layout/IconVerticalSolidList"/>
    <dgm:cxn modelId="{EAC2E6AB-21BC-42A2-8923-073AA7B407DB}" type="presParOf" srcId="{CB06BC89-1304-4A29-98EE-A7740FC7C128}" destId="{8B0EDEAE-1E65-4E98-8B11-8937E5251B03}" srcOrd="3" destOrd="0" presId="urn:microsoft.com/office/officeart/2018/2/layout/IconVerticalSolidList"/>
    <dgm:cxn modelId="{EFF6C535-23A4-4A60-97A3-750BFEB3273A}" type="presParOf" srcId="{035D3BD6-D833-4913-8A20-0E4DFFE3AEBC}" destId="{ED6EAF8C-833E-4115-BFBB-AB5EED53E26F}" srcOrd="1" destOrd="0" presId="urn:microsoft.com/office/officeart/2018/2/layout/IconVerticalSolidList"/>
    <dgm:cxn modelId="{D94457D5-E5F8-40DA-B39A-203ECD67F2B4}" type="presParOf" srcId="{035D3BD6-D833-4913-8A20-0E4DFFE3AEBC}" destId="{1FD0644C-2AB4-44EF-870E-D65195DB3752}" srcOrd="2" destOrd="0" presId="urn:microsoft.com/office/officeart/2018/2/layout/IconVerticalSolidList"/>
    <dgm:cxn modelId="{3C3F6D32-424E-4F8A-B4C9-FA3D625B69FD}" type="presParOf" srcId="{1FD0644C-2AB4-44EF-870E-D65195DB3752}" destId="{19573DE1-C262-41D4-939C-E6DD7CCDFA33}" srcOrd="0" destOrd="0" presId="urn:microsoft.com/office/officeart/2018/2/layout/IconVerticalSolidList"/>
    <dgm:cxn modelId="{694DFCDA-572A-45D3-91F8-2973766392A2}" type="presParOf" srcId="{1FD0644C-2AB4-44EF-870E-D65195DB3752}" destId="{D02245E8-6348-47E0-84FF-5EE2F25C2BB3}" srcOrd="1" destOrd="0" presId="urn:microsoft.com/office/officeart/2018/2/layout/IconVerticalSolidList"/>
    <dgm:cxn modelId="{54A6739E-E163-4F61-B8CF-74E0DE388322}" type="presParOf" srcId="{1FD0644C-2AB4-44EF-870E-D65195DB3752}" destId="{895D21B3-8B34-448D-8D86-8B61F2C7F20B}" srcOrd="2" destOrd="0" presId="urn:microsoft.com/office/officeart/2018/2/layout/IconVerticalSolidList"/>
    <dgm:cxn modelId="{1F057165-CB2B-4055-A6DA-32AFF3103740}" type="presParOf" srcId="{1FD0644C-2AB4-44EF-870E-D65195DB3752}" destId="{FAA4883C-C1F5-4E27-A65A-B30142F00B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D22F8D-CB6A-47E3-9B8F-A5E431D38AD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B2CE4FB-01AB-459B-8DC8-EB599950E19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Disease of mucus production</a:t>
          </a:r>
        </a:p>
      </dgm:t>
    </dgm:pt>
    <dgm:pt modelId="{B372E6DE-D490-4058-A27B-0B02B3624BD9}" type="parTrans" cxnId="{DEAB5517-E1A7-4E59-B3E1-3F7CF34AED13}">
      <dgm:prSet/>
      <dgm:spPr/>
      <dgm:t>
        <a:bodyPr/>
        <a:lstStyle/>
        <a:p>
          <a:endParaRPr lang="en-US"/>
        </a:p>
      </dgm:t>
    </dgm:pt>
    <dgm:pt modelId="{73A6D126-C3DA-4FB9-A352-D0D21AE9EA01}" type="sibTrans" cxnId="{DEAB5517-E1A7-4E59-B3E1-3F7CF34AED13}">
      <dgm:prSet/>
      <dgm:spPr/>
      <dgm:t>
        <a:bodyPr/>
        <a:lstStyle/>
        <a:p>
          <a:endParaRPr lang="en-US"/>
        </a:p>
      </dgm:t>
    </dgm:pt>
    <dgm:pt modelId="{EF74F7AF-F2C8-475A-9803-9A14F5FE474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Results in chronic airway injury and narrowing from inflammation in small airways</a:t>
          </a:r>
        </a:p>
      </dgm:t>
    </dgm:pt>
    <dgm:pt modelId="{6B2D831C-2010-4EF2-8117-B55905BF9BCA}" type="parTrans" cxnId="{4B96CEAB-6920-4475-94C1-E92E4943A3AF}">
      <dgm:prSet/>
      <dgm:spPr/>
      <dgm:t>
        <a:bodyPr/>
        <a:lstStyle/>
        <a:p>
          <a:endParaRPr lang="en-US"/>
        </a:p>
      </dgm:t>
    </dgm:pt>
    <dgm:pt modelId="{C22BE73B-424D-4867-84B2-E6AFAE504F94}" type="sibTrans" cxnId="{4B96CEAB-6920-4475-94C1-E92E4943A3AF}">
      <dgm:prSet/>
      <dgm:spPr/>
      <dgm:t>
        <a:bodyPr/>
        <a:lstStyle/>
        <a:p>
          <a:endParaRPr lang="en-US"/>
        </a:p>
      </dgm:t>
    </dgm:pt>
    <dgm:pt modelId="{B6669A87-909A-4D3D-BC67-CFA80EB1AD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mucus production</a:t>
          </a:r>
        </a:p>
      </dgm:t>
    </dgm:pt>
    <dgm:pt modelId="{1AF60A7A-3133-4CF4-A4DE-7253F3B47D4D}" type="parTrans" cxnId="{6AD4F8D3-F9AC-458D-8172-A8DA8DC32082}">
      <dgm:prSet/>
      <dgm:spPr/>
      <dgm:t>
        <a:bodyPr/>
        <a:lstStyle/>
        <a:p>
          <a:endParaRPr lang="en-US"/>
        </a:p>
      </dgm:t>
    </dgm:pt>
    <dgm:pt modelId="{2410A627-86AE-44F8-8184-14BA2072C202}" type="sibTrans" cxnId="{6AD4F8D3-F9AC-458D-8172-A8DA8DC32082}">
      <dgm:prSet/>
      <dgm:spPr/>
      <dgm:t>
        <a:bodyPr/>
        <a:lstStyle/>
        <a:p>
          <a:endParaRPr lang="en-US"/>
        </a:p>
      </dgm:t>
    </dgm:pt>
    <dgm:pt modelId="{2C8B485E-26CE-4AD6-8905-FF2FF752600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Normal ciliated pseudostratified squamous epithelium replaced by squamous metaplasia </a:t>
          </a:r>
        </a:p>
      </dgm:t>
    </dgm:pt>
    <dgm:pt modelId="{E49A22EC-BF69-4422-AE88-4ED7F61ABF0F}" type="parTrans" cxnId="{F061205E-637C-4A8D-80BB-AFF41225E8FA}">
      <dgm:prSet/>
      <dgm:spPr/>
      <dgm:t>
        <a:bodyPr/>
        <a:lstStyle/>
        <a:p>
          <a:endParaRPr lang="en-US"/>
        </a:p>
      </dgm:t>
    </dgm:pt>
    <dgm:pt modelId="{C1C066DA-D021-46F5-BE3A-3AE0FAE47764}" type="sibTrans" cxnId="{F061205E-637C-4A8D-80BB-AFF41225E8FA}">
      <dgm:prSet/>
      <dgm:spPr/>
      <dgm:t>
        <a:bodyPr/>
        <a:lstStyle/>
        <a:p>
          <a:endParaRPr lang="en-US"/>
        </a:p>
      </dgm:t>
    </dgm:pt>
    <dgm:pt modelId="{F65B477D-6A33-491F-9598-8893C3FCBD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Hypertrophy and Hyperplasia of submucosal glans is the prominent feature </a:t>
          </a:r>
        </a:p>
      </dgm:t>
    </dgm:pt>
    <dgm:pt modelId="{78566F25-85E6-43C6-B0B3-AFC1E14AEF6B}" type="parTrans" cxnId="{C0AF1F68-E498-4865-8757-A43CC7199105}">
      <dgm:prSet/>
      <dgm:spPr/>
      <dgm:t>
        <a:bodyPr/>
        <a:lstStyle/>
        <a:p>
          <a:endParaRPr lang="en-US"/>
        </a:p>
      </dgm:t>
    </dgm:pt>
    <dgm:pt modelId="{A740484E-886D-4B7D-88C4-B4C0850BC81B}" type="sibTrans" cxnId="{C0AF1F68-E498-4865-8757-A43CC7199105}">
      <dgm:prSet/>
      <dgm:spPr/>
      <dgm:t>
        <a:bodyPr/>
        <a:lstStyle/>
        <a:p>
          <a:endParaRPr lang="en-US"/>
        </a:p>
      </dgm:t>
    </dgm:pt>
    <dgm:pt modelId="{674CF73E-4A05-41F6-A166-87CEA5EE37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Usually caused by smoking </a:t>
          </a:r>
        </a:p>
      </dgm:t>
    </dgm:pt>
    <dgm:pt modelId="{D14978FC-8904-4B6E-8714-01A51D9F065F}" type="parTrans" cxnId="{F36A41A0-0A97-4AF2-ACAA-4DE609D32915}">
      <dgm:prSet/>
      <dgm:spPr/>
      <dgm:t>
        <a:bodyPr/>
        <a:lstStyle/>
        <a:p>
          <a:endParaRPr lang="en-US"/>
        </a:p>
      </dgm:t>
    </dgm:pt>
    <dgm:pt modelId="{55E081F7-8514-4A9A-BA3B-5071CCF9E773}" type="sibTrans" cxnId="{F36A41A0-0A97-4AF2-ACAA-4DE609D32915}">
      <dgm:prSet/>
      <dgm:spPr/>
      <dgm:t>
        <a:bodyPr/>
        <a:lstStyle/>
        <a:p>
          <a:endParaRPr lang="en-US"/>
        </a:p>
      </dgm:t>
    </dgm:pt>
    <dgm:pt modelId="{D282AA1C-A386-43FA-9BE3-C8E14CA924EC}" type="pres">
      <dgm:prSet presAssocID="{71D22F8D-CB6A-47E3-9B8F-A5E431D38ADA}" presName="root" presStyleCnt="0">
        <dgm:presLayoutVars>
          <dgm:dir/>
          <dgm:resizeHandles val="exact"/>
        </dgm:presLayoutVars>
      </dgm:prSet>
      <dgm:spPr/>
    </dgm:pt>
    <dgm:pt modelId="{43D0D2BA-831C-4E95-BC7D-234E32DD461B}" type="pres">
      <dgm:prSet presAssocID="{1B2CE4FB-01AB-459B-8DC8-EB599950E199}" presName="compNode" presStyleCnt="0"/>
      <dgm:spPr/>
    </dgm:pt>
    <dgm:pt modelId="{5C9A0175-235B-4A4B-9A3E-8862EC10DE36}" type="pres">
      <dgm:prSet presAssocID="{1B2CE4FB-01AB-459B-8DC8-EB599950E199}" presName="bgRect" presStyleLbl="bgShp" presStyleIdx="0" presStyleCnt="6"/>
      <dgm:spPr/>
    </dgm:pt>
    <dgm:pt modelId="{6B097127-C33F-4482-AB25-4114CE4BAC60}" type="pres">
      <dgm:prSet presAssocID="{1B2CE4FB-01AB-459B-8DC8-EB599950E199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A731C80B-0C45-4F57-B4D4-ABD5E0421034}" type="pres">
      <dgm:prSet presAssocID="{1B2CE4FB-01AB-459B-8DC8-EB599950E199}" presName="spaceRect" presStyleCnt="0"/>
      <dgm:spPr/>
    </dgm:pt>
    <dgm:pt modelId="{C8381930-57BC-428F-AFA6-CB7FE5320DD1}" type="pres">
      <dgm:prSet presAssocID="{1B2CE4FB-01AB-459B-8DC8-EB599950E199}" presName="parTx" presStyleLbl="revTx" presStyleIdx="0" presStyleCnt="6">
        <dgm:presLayoutVars>
          <dgm:chMax val="0"/>
          <dgm:chPref val="0"/>
        </dgm:presLayoutVars>
      </dgm:prSet>
      <dgm:spPr/>
    </dgm:pt>
    <dgm:pt modelId="{F899D398-9ADE-42FB-9883-E6B4144E3F0E}" type="pres">
      <dgm:prSet presAssocID="{73A6D126-C3DA-4FB9-A352-D0D21AE9EA01}" presName="sibTrans" presStyleCnt="0"/>
      <dgm:spPr/>
    </dgm:pt>
    <dgm:pt modelId="{E54FFAF3-8E23-4530-8302-82FFC51F2CF6}" type="pres">
      <dgm:prSet presAssocID="{EF74F7AF-F2C8-475A-9803-9A14F5FE474F}" presName="compNode" presStyleCnt="0"/>
      <dgm:spPr/>
    </dgm:pt>
    <dgm:pt modelId="{F112722B-C332-4E84-BB08-1C88B4E0713C}" type="pres">
      <dgm:prSet presAssocID="{EF74F7AF-F2C8-475A-9803-9A14F5FE474F}" presName="bgRect" presStyleLbl="bgShp" presStyleIdx="1" presStyleCnt="6"/>
      <dgm:spPr/>
    </dgm:pt>
    <dgm:pt modelId="{75F4C9C7-9BB1-4E12-BEE1-2CC9805B9FD3}" type="pres">
      <dgm:prSet presAssocID="{EF74F7AF-F2C8-475A-9803-9A14F5FE474F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ngs"/>
        </a:ext>
      </dgm:extLst>
    </dgm:pt>
    <dgm:pt modelId="{AC75350F-641B-4B3D-8F47-825F0AF2AB5E}" type="pres">
      <dgm:prSet presAssocID="{EF74F7AF-F2C8-475A-9803-9A14F5FE474F}" presName="spaceRect" presStyleCnt="0"/>
      <dgm:spPr/>
    </dgm:pt>
    <dgm:pt modelId="{C4B45985-A118-4262-92BC-CCD77887B853}" type="pres">
      <dgm:prSet presAssocID="{EF74F7AF-F2C8-475A-9803-9A14F5FE474F}" presName="parTx" presStyleLbl="revTx" presStyleIdx="1" presStyleCnt="6">
        <dgm:presLayoutVars>
          <dgm:chMax val="0"/>
          <dgm:chPref val="0"/>
        </dgm:presLayoutVars>
      </dgm:prSet>
      <dgm:spPr/>
    </dgm:pt>
    <dgm:pt modelId="{00AED961-CB01-4909-A161-70AFEE9A0849}" type="pres">
      <dgm:prSet presAssocID="{C22BE73B-424D-4867-84B2-E6AFAE504F94}" presName="sibTrans" presStyleCnt="0"/>
      <dgm:spPr/>
    </dgm:pt>
    <dgm:pt modelId="{5D32C530-C804-4AC7-87AE-2720325631FF}" type="pres">
      <dgm:prSet presAssocID="{B6669A87-909A-4D3D-BC67-CFA80EB1AD6D}" presName="compNode" presStyleCnt="0"/>
      <dgm:spPr/>
    </dgm:pt>
    <dgm:pt modelId="{C66D1DEC-D69F-4A43-B98A-68A7E0EB1467}" type="pres">
      <dgm:prSet presAssocID="{B6669A87-909A-4D3D-BC67-CFA80EB1AD6D}" presName="bgRect" presStyleLbl="bgShp" presStyleIdx="2" presStyleCnt="6"/>
      <dgm:spPr/>
    </dgm:pt>
    <dgm:pt modelId="{D1787148-69B3-4A1F-B44A-823997EBEB32}" type="pres">
      <dgm:prSet presAssocID="{B6669A87-909A-4D3D-BC67-CFA80EB1AD6D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 Arrow: Straight"/>
        </a:ext>
      </dgm:extLst>
    </dgm:pt>
    <dgm:pt modelId="{79A624B6-3129-473A-8A6E-FCF43645920A}" type="pres">
      <dgm:prSet presAssocID="{B6669A87-909A-4D3D-BC67-CFA80EB1AD6D}" presName="spaceRect" presStyleCnt="0"/>
      <dgm:spPr/>
    </dgm:pt>
    <dgm:pt modelId="{DCE0AE1B-0DD9-460A-B488-5787AA7DB8C0}" type="pres">
      <dgm:prSet presAssocID="{B6669A87-909A-4D3D-BC67-CFA80EB1AD6D}" presName="parTx" presStyleLbl="revTx" presStyleIdx="2" presStyleCnt="6">
        <dgm:presLayoutVars>
          <dgm:chMax val="0"/>
          <dgm:chPref val="0"/>
        </dgm:presLayoutVars>
      </dgm:prSet>
      <dgm:spPr/>
    </dgm:pt>
    <dgm:pt modelId="{E2D57AAB-DE8B-41C8-AEF0-0A2E9CC40792}" type="pres">
      <dgm:prSet presAssocID="{2410A627-86AE-44F8-8184-14BA2072C202}" presName="sibTrans" presStyleCnt="0"/>
      <dgm:spPr/>
    </dgm:pt>
    <dgm:pt modelId="{33535AA8-DA7A-4536-98E8-9E66F0573130}" type="pres">
      <dgm:prSet presAssocID="{2C8B485E-26CE-4AD6-8905-FF2FF7526002}" presName="compNode" presStyleCnt="0"/>
      <dgm:spPr/>
    </dgm:pt>
    <dgm:pt modelId="{3564D006-6727-4BE7-81C3-6AAA5E581294}" type="pres">
      <dgm:prSet presAssocID="{2C8B485E-26CE-4AD6-8905-FF2FF7526002}" presName="bgRect" presStyleLbl="bgShp" presStyleIdx="3" presStyleCnt="6"/>
      <dgm:spPr/>
    </dgm:pt>
    <dgm:pt modelId="{77DE8FC5-C976-470F-AAFC-BC260D8062D5}" type="pres">
      <dgm:prSet presAssocID="{2C8B485E-26CE-4AD6-8905-FF2FF752600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BC7C2539-A8B2-4819-8529-470E7152509E}" type="pres">
      <dgm:prSet presAssocID="{2C8B485E-26CE-4AD6-8905-FF2FF7526002}" presName="spaceRect" presStyleCnt="0"/>
      <dgm:spPr/>
    </dgm:pt>
    <dgm:pt modelId="{FC97AE1C-E543-4C5A-AAF7-C349936C9D61}" type="pres">
      <dgm:prSet presAssocID="{2C8B485E-26CE-4AD6-8905-FF2FF7526002}" presName="parTx" presStyleLbl="revTx" presStyleIdx="3" presStyleCnt="6">
        <dgm:presLayoutVars>
          <dgm:chMax val="0"/>
          <dgm:chPref val="0"/>
        </dgm:presLayoutVars>
      </dgm:prSet>
      <dgm:spPr/>
    </dgm:pt>
    <dgm:pt modelId="{79EE3BB3-84B7-4A61-89A1-0BB30253D8F9}" type="pres">
      <dgm:prSet presAssocID="{C1C066DA-D021-46F5-BE3A-3AE0FAE47764}" presName="sibTrans" presStyleCnt="0"/>
      <dgm:spPr/>
    </dgm:pt>
    <dgm:pt modelId="{37B78748-E279-4635-A82D-B357618ABB92}" type="pres">
      <dgm:prSet presAssocID="{F65B477D-6A33-491F-9598-8893C3FCBD6E}" presName="compNode" presStyleCnt="0"/>
      <dgm:spPr/>
    </dgm:pt>
    <dgm:pt modelId="{4368C5C5-B62E-4529-8176-F1D795C1D576}" type="pres">
      <dgm:prSet presAssocID="{F65B477D-6A33-491F-9598-8893C3FCBD6E}" presName="bgRect" presStyleLbl="bgShp" presStyleIdx="4" presStyleCnt="6"/>
      <dgm:spPr/>
    </dgm:pt>
    <dgm:pt modelId="{4AF99977-2BC9-4E8C-BDB6-66409CA7427A}" type="pres">
      <dgm:prSet presAssocID="{F65B477D-6A33-491F-9598-8893C3FCBD6E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lle"/>
        </a:ext>
      </dgm:extLst>
    </dgm:pt>
    <dgm:pt modelId="{2A9478B6-EE25-497E-8091-B9807E47B807}" type="pres">
      <dgm:prSet presAssocID="{F65B477D-6A33-491F-9598-8893C3FCBD6E}" presName="spaceRect" presStyleCnt="0"/>
      <dgm:spPr/>
    </dgm:pt>
    <dgm:pt modelId="{15B0229F-98F9-4066-A291-D841F3881862}" type="pres">
      <dgm:prSet presAssocID="{F65B477D-6A33-491F-9598-8893C3FCBD6E}" presName="parTx" presStyleLbl="revTx" presStyleIdx="4" presStyleCnt="6">
        <dgm:presLayoutVars>
          <dgm:chMax val="0"/>
          <dgm:chPref val="0"/>
        </dgm:presLayoutVars>
      </dgm:prSet>
      <dgm:spPr/>
    </dgm:pt>
    <dgm:pt modelId="{A5301D50-478E-44CF-AA64-EC4BB7D6E33C}" type="pres">
      <dgm:prSet presAssocID="{A740484E-886D-4B7D-88C4-B4C0850BC81B}" presName="sibTrans" presStyleCnt="0"/>
      <dgm:spPr/>
    </dgm:pt>
    <dgm:pt modelId="{86A3AB7A-2316-4F75-9234-ADCE20A0CD47}" type="pres">
      <dgm:prSet presAssocID="{674CF73E-4A05-41F6-A166-87CEA5EE3713}" presName="compNode" presStyleCnt="0"/>
      <dgm:spPr/>
    </dgm:pt>
    <dgm:pt modelId="{0AB658A4-6E23-4CB1-A725-2F0D1B8760D9}" type="pres">
      <dgm:prSet presAssocID="{674CF73E-4A05-41F6-A166-87CEA5EE3713}" presName="bgRect" presStyleLbl="bgShp" presStyleIdx="5" presStyleCnt="6"/>
      <dgm:spPr/>
    </dgm:pt>
    <dgm:pt modelId="{540A91A8-281A-4BC8-9CA3-44252BC03069}" type="pres">
      <dgm:prSet presAssocID="{674CF73E-4A05-41F6-A166-87CEA5EE3713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moking"/>
        </a:ext>
      </dgm:extLst>
    </dgm:pt>
    <dgm:pt modelId="{ED7D319E-3E28-4AFF-95F7-39BE5406F6FE}" type="pres">
      <dgm:prSet presAssocID="{674CF73E-4A05-41F6-A166-87CEA5EE3713}" presName="spaceRect" presStyleCnt="0"/>
      <dgm:spPr/>
    </dgm:pt>
    <dgm:pt modelId="{E2476A99-A6A9-42CC-AD06-085DA3E07BAD}" type="pres">
      <dgm:prSet presAssocID="{674CF73E-4A05-41F6-A166-87CEA5EE3713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DEAB5517-E1A7-4E59-B3E1-3F7CF34AED13}" srcId="{71D22F8D-CB6A-47E3-9B8F-A5E431D38ADA}" destId="{1B2CE4FB-01AB-459B-8DC8-EB599950E199}" srcOrd="0" destOrd="0" parTransId="{B372E6DE-D490-4058-A27B-0B02B3624BD9}" sibTransId="{73A6D126-C3DA-4FB9-A352-D0D21AE9EA01}"/>
    <dgm:cxn modelId="{A344CE27-C626-482E-B247-1ED45EE35CFD}" type="presOf" srcId="{71D22F8D-CB6A-47E3-9B8F-A5E431D38ADA}" destId="{D282AA1C-A386-43FA-9BE3-C8E14CA924EC}" srcOrd="0" destOrd="0" presId="urn:microsoft.com/office/officeart/2018/2/layout/IconVerticalSolidList"/>
    <dgm:cxn modelId="{FE277F3D-6A6D-45EF-845D-30806B940D10}" type="presOf" srcId="{2C8B485E-26CE-4AD6-8905-FF2FF7526002}" destId="{FC97AE1C-E543-4C5A-AAF7-C349936C9D61}" srcOrd="0" destOrd="0" presId="urn:microsoft.com/office/officeart/2018/2/layout/IconVerticalSolidList"/>
    <dgm:cxn modelId="{F061205E-637C-4A8D-80BB-AFF41225E8FA}" srcId="{71D22F8D-CB6A-47E3-9B8F-A5E431D38ADA}" destId="{2C8B485E-26CE-4AD6-8905-FF2FF7526002}" srcOrd="3" destOrd="0" parTransId="{E49A22EC-BF69-4422-AE88-4ED7F61ABF0F}" sibTransId="{C1C066DA-D021-46F5-BE3A-3AE0FAE47764}"/>
    <dgm:cxn modelId="{C0AF1F68-E498-4865-8757-A43CC7199105}" srcId="{71D22F8D-CB6A-47E3-9B8F-A5E431D38ADA}" destId="{F65B477D-6A33-491F-9598-8893C3FCBD6E}" srcOrd="4" destOrd="0" parTransId="{78566F25-85E6-43C6-B0B3-AFC1E14AEF6B}" sibTransId="{A740484E-886D-4B7D-88C4-B4C0850BC81B}"/>
    <dgm:cxn modelId="{F36A41A0-0A97-4AF2-ACAA-4DE609D32915}" srcId="{71D22F8D-CB6A-47E3-9B8F-A5E431D38ADA}" destId="{674CF73E-4A05-41F6-A166-87CEA5EE3713}" srcOrd="5" destOrd="0" parTransId="{D14978FC-8904-4B6E-8714-01A51D9F065F}" sibTransId="{55E081F7-8514-4A9A-BA3B-5071CCF9E773}"/>
    <dgm:cxn modelId="{F1393EA1-3DD3-4C5B-8A7D-D04CF06F3644}" type="presOf" srcId="{F65B477D-6A33-491F-9598-8893C3FCBD6E}" destId="{15B0229F-98F9-4066-A291-D841F3881862}" srcOrd="0" destOrd="0" presId="urn:microsoft.com/office/officeart/2018/2/layout/IconVerticalSolidList"/>
    <dgm:cxn modelId="{4B96CEAB-6920-4475-94C1-E92E4943A3AF}" srcId="{71D22F8D-CB6A-47E3-9B8F-A5E431D38ADA}" destId="{EF74F7AF-F2C8-475A-9803-9A14F5FE474F}" srcOrd="1" destOrd="0" parTransId="{6B2D831C-2010-4EF2-8117-B55905BF9BCA}" sibTransId="{C22BE73B-424D-4867-84B2-E6AFAE504F94}"/>
    <dgm:cxn modelId="{4CDDF3B6-2611-44FC-A1B8-CB49F7D567E9}" type="presOf" srcId="{B6669A87-909A-4D3D-BC67-CFA80EB1AD6D}" destId="{DCE0AE1B-0DD9-460A-B488-5787AA7DB8C0}" srcOrd="0" destOrd="0" presId="urn:microsoft.com/office/officeart/2018/2/layout/IconVerticalSolidList"/>
    <dgm:cxn modelId="{A34C9FB8-C7A2-4840-8755-E79D7F5EF80B}" type="presOf" srcId="{674CF73E-4A05-41F6-A166-87CEA5EE3713}" destId="{E2476A99-A6A9-42CC-AD06-085DA3E07BAD}" srcOrd="0" destOrd="0" presId="urn:microsoft.com/office/officeart/2018/2/layout/IconVerticalSolidList"/>
    <dgm:cxn modelId="{9B9A7CD3-B3AC-4604-8130-55F824211EA4}" type="presOf" srcId="{1B2CE4FB-01AB-459B-8DC8-EB599950E199}" destId="{C8381930-57BC-428F-AFA6-CB7FE5320DD1}" srcOrd="0" destOrd="0" presId="urn:microsoft.com/office/officeart/2018/2/layout/IconVerticalSolidList"/>
    <dgm:cxn modelId="{6AD4F8D3-F9AC-458D-8172-A8DA8DC32082}" srcId="{71D22F8D-CB6A-47E3-9B8F-A5E431D38ADA}" destId="{B6669A87-909A-4D3D-BC67-CFA80EB1AD6D}" srcOrd="2" destOrd="0" parTransId="{1AF60A7A-3133-4CF4-A4DE-7253F3B47D4D}" sibTransId="{2410A627-86AE-44F8-8184-14BA2072C202}"/>
    <dgm:cxn modelId="{428BB8DE-2B6C-480A-B5D4-E2C5B5FCCCAF}" type="presOf" srcId="{EF74F7AF-F2C8-475A-9803-9A14F5FE474F}" destId="{C4B45985-A118-4262-92BC-CCD77887B853}" srcOrd="0" destOrd="0" presId="urn:microsoft.com/office/officeart/2018/2/layout/IconVerticalSolidList"/>
    <dgm:cxn modelId="{8E303596-32D4-4D9F-BCDB-628C4F72A5F4}" type="presParOf" srcId="{D282AA1C-A386-43FA-9BE3-C8E14CA924EC}" destId="{43D0D2BA-831C-4E95-BC7D-234E32DD461B}" srcOrd="0" destOrd="0" presId="urn:microsoft.com/office/officeart/2018/2/layout/IconVerticalSolidList"/>
    <dgm:cxn modelId="{28769515-B2E7-4D47-97E6-C4DFE81A2035}" type="presParOf" srcId="{43D0D2BA-831C-4E95-BC7D-234E32DD461B}" destId="{5C9A0175-235B-4A4B-9A3E-8862EC10DE36}" srcOrd="0" destOrd="0" presId="urn:microsoft.com/office/officeart/2018/2/layout/IconVerticalSolidList"/>
    <dgm:cxn modelId="{597A5B09-CEF8-45A7-98A8-31EA200917EB}" type="presParOf" srcId="{43D0D2BA-831C-4E95-BC7D-234E32DD461B}" destId="{6B097127-C33F-4482-AB25-4114CE4BAC60}" srcOrd="1" destOrd="0" presId="urn:microsoft.com/office/officeart/2018/2/layout/IconVerticalSolidList"/>
    <dgm:cxn modelId="{35007EC2-7804-4F02-B1CB-45ECFF5E976C}" type="presParOf" srcId="{43D0D2BA-831C-4E95-BC7D-234E32DD461B}" destId="{A731C80B-0C45-4F57-B4D4-ABD5E0421034}" srcOrd="2" destOrd="0" presId="urn:microsoft.com/office/officeart/2018/2/layout/IconVerticalSolidList"/>
    <dgm:cxn modelId="{85F088E8-0104-4763-8E85-8EC97D415A18}" type="presParOf" srcId="{43D0D2BA-831C-4E95-BC7D-234E32DD461B}" destId="{C8381930-57BC-428F-AFA6-CB7FE5320DD1}" srcOrd="3" destOrd="0" presId="urn:microsoft.com/office/officeart/2018/2/layout/IconVerticalSolidList"/>
    <dgm:cxn modelId="{B75B0133-F13A-4A71-8CDB-A0553E6AC208}" type="presParOf" srcId="{D282AA1C-A386-43FA-9BE3-C8E14CA924EC}" destId="{F899D398-9ADE-42FB-9883-E6B4144E3F0E}" srcOrd="1" destOrd="0" presId="urn:microsoft.com/office/officeart/2018/2/layout/IconVerticalSolidList"/>
    <dgm:cxn modelId="{92409927-5357-4AAB-A860-0DC705EBC0C7}" type="presParOf" srcId="{D282AA1C-A386-43FA-9BE3-C8E14CA924EC}" destId="{E54FFAF3-8E23-4530-8302-82FFC51F2CF6}" srcOrd="2" destOrd="0" presId="urn:microsoft.com/office/officeart/2018/2/layout/IconVerticalSolidList"/>
    <dgm:cxn modelId="{F113A06A-3767-40D6-9782-3C5993EBD57A}" type="presParOf" srcId="{E54FFAF3-8E23-4530-8302-82FFC51F2CF6}" destId="{F112722B-C332-4E84-BB08-1C88B4E0713C}" srcOrd="0" destOrd="0" presId="urn:microsoft.com/office/officeart/2018/2/layout/IconVerticalSolidList"/>
    <dgm:cxn modelId="{89EBC5CF-461E-4D8E-A4C3-B6BB9473B7C6}" type="presParOf" srcId="{E54FFAF3-8E23-4530-8302-82FFC51F2CF6}" destId="{75F4C9C7-9BB1-4E12-BEE1-2CC9805B9FD3}" srcOrd="1" destOrd="0" presId="urn:microsoft.com/office/officeart/2018/2/layout/IconVerticalSolidList"/>
    <dgm:cxn modelId="{149D53D3-FBF2-442E-B3AE-B0B3C3177B4C}" type="presParOf" srcId="{E54FFAF3-8E23-4530-8302-82FFC51F2CF6}" destId="{AC75350F-641B-4B3D-8F47-825F0AF2AB5E}" srcOrd="2" destOrd="0" presId="urn:microsoft.com/office/officeart/2018/2/layout/IconVerticalSolidList"/>
    <dgm:cxn modelId="{A0249AFF-3A16-4C81-B5F9-BB56BF383B09}" type="presParOf" srcId="{E54FFAF3-8E23-4530-8302-82FFC51F2CF6}" destId="{C4B45985-A118-4262-92BC-CCD77887B853}" srcOrd="3" destOrd="0" presId="urn:microsoft.com/office/officeart/2018/2/layout/IconVerticalSolidList"/>
    <dgm:cxn modelId="{9F255C3A-3A81-443C-A683-80CE7DC630B5}" type="presParOf" srcId="{D282AA1C-A386-43FA-9BE3-C8E14CA924EC}" destId="{00AED961-CB01-4909-A161-70AFEE9A0849}" srcOrd="3" destOrd="0" presId="urn:microsoft.com/office/officeart/2018/2/layout/IconVerticalSolidList"/>
    <dgm:cxn modelId="{60D127CA-A7DC-437E-84EC-6A32BDDD7371}" type="presParOf" srcId="{D282AA1C-A386-43FA-9BE3-C8E14CA924EC}" destId="{5D32C530-C804-4AC7-87AE-2720325631FF}" srcOrd="4" destOrd="0" presId="urn:microsoft.com/office/officeart/2018/2/layout/IconVerticalSolidList"/>
    <dgm:cxn modelId="{CF908042-DDB3-4EF4-9519-ABDBADB7BA89}" type="presParOf" srcId="{5D32C530-C804-4AC7-87AE-2720325631FF}" destId="{C66D1DEC-D69F-4A43-B98A-68A7E0EB1467}" srcOrd="0" destOrd="0" presId="urn:microsoft.com/office/officeart/2018/2/layout/IconVerticalSolidList"/>
    <dgm:cxn modelId="{E306CC3B-C62D-469C-84B3-E1E024948EC8}" type="presParOf" srcId="{5D32C530-C804-4AC7-87AE-2720325631FF}" destId="{D1787148-69B3-4A1F-B44A-823997EBEB32}" srcOrd="1" destOrd="0" presId="urn:microsoft.com/office/officeart/2018/2/layout/IconVerticalSolidList"/>
    <dgm:cxn modelId="{2A9ABFF6-05FA-407F-A40C-76F6A2391EC4}" type="presParOf" srcId="{5D32C530-C804-4AC7-87AE-2720325631FF}" destId="{79A624B6-3129-473A-8A6E-FCF43645920A}" srcOrd="2" destOrd="0" presId="urn:microsoft.com/office/officeart/2018/2/layout/IconVerticalSolidList"/>
    <dgm:cxn modelId="{7D8EC3E9-4089-4B15-9B32-DBFD901DEDEB}" type="presParOf" srcId="{5D32C530-C804-4AC7-87AE-2720325631FF}" destId="{DCE0AE1B-0DD9-460A-B488-5787AA7DB8C0}" srcOrd="3" destOrd="0" presId="urn:microsoft.com/office/officeart/2018/2/layout/IconVerticalSolidList"/>
    <dgm:cxn modelId="{E69EC5EC-33AD-4B65-A23C-D86653DB8F5B}" type="presParOf" srcId="{D282AA1C-A386-43FA-9BE3-C8E14CA924EC}" destId="{E2D57AAB-DE8B-41C8-AEF0-0A2E9CC40792}" srcOrd="5" destOrd="0" presId="urn:microsoft.com/office/officeart/2018/2/layout/IconVerticalSolidList"/>
    <dgm:cxn modelId="{8FF9BB5F-DDA7-4B55-8413-7C6A77D408BF}" type="presParOf" srcId="{D282AA1C-A386-43FA-9BE3-C8E14CA924EC}" destId="{33535AA8-DA7A-4536-98E8-9E66F0573130}" srcOrd="6" destOrd="0" presId="urn:microsoft.com/office/officeart/2018/2/layout/IconVerticalSolidList"/>
    <dgm:cxn modelId="{2AF78E07-44FD-4A9C-9003-9639972E2327}" type="presParOf" srcId="{33535AA8-DA7A-4536-98E8-9E66F0573130}" destId="{3564D006-6727-4BE7-81C3-6AAA5E581294}" srcOrd="0" destOrd="0" presId="urn:microsoft.com/office/officeart/2018/2/layout/IconVerticalSolidList"/>
    <dgm:cxn modelId="{9BCFAE36-218E-43A3-A782-4FD6987E9838}" type="presParOf" srcId="{33535AA8-DA7A-4536-98E8-9E66F0573130}" destId="{77DE8FC5-C976-470F-AAFC-BC260D8062D5}" srcOrd="1" destOrd="0" presId="urn:microsoft.com/office/officeart/2018/2/layout/IconVerticalSolidList"/>
    <dgm:cxn modelId="{B7117A5E-0F88-402D-B620-6FD673498BD9}" type="presParOf" srcId="{33535AA8-DA7A-4536-98E8-9E66F0573130}" destId="{BC7C2539-A8B2-4819-8529-470E7152509E}" srcOrd="2" destOrd="0" presId="urn:microsoft.com/office/officeart/2018/2/layout/IconVerticalSolidList"/>
    <dgm:cxn modelId="{D1CDC581-9874-4EB9-B74F-774B61472EB6}" type="presParOf" srcId="{33535AA8-DA7A-4536-98E8-9E66F0573130}" destId="{FC97AE1C-E543-4C5A-AAF7-C349936C9D61}" srcOrd="3" destOrd="0" presId="urn:microsoft.com/office/officeart/2018/2/layout/IconVerticalSolidList"/>
    <dgm:cxn modelId="{405C71F5-5702-43E0-B608-D50050BD6D65}" type="presParOf" srcId="{D282AA1C-A386-43FA-9BE3-C8E14CA924EC}" destId="{79EE3BB3-84B7-4A61-89A1-0BB30253D8F9}" srcOrd="7" destOrd="0" presId="urn:microsoft.com/office/officeart/2018/2/layout/IconVerticalSolidList"/>
    <dgm:cxn modelId="{CD027692-05B3-4228-AA1B-FE7D865F688E}" type="presParOf" srcId="{D282AA1C-A386-43FA-9BE3-C8E14CA924EC}" destId="{37B78748-E279-4635-A82D-B357618ABB92}" srcOrd="8" destOrd="0" presId="urn:microsoft.com/office/officeart/2018/2/layout/IconVerticalSolidList"/>
    <dgm:cxn modelId="{DE43A485-EDA1-481B-B730-3C2F5C269652}" type="presParOf" srcId="{37B78748-E279-4635-A82D-B357618ABB92}" destId="{4368C5C5-B62E-4529-8176-F1D795C1D576}" srcOrd="0" destOrd="0" presId="urn:microsoft.com/office/officeart/2018/2/layout/IconVerticalSolidList"/>
    <dgm:cxn modelId="{C2B852BD-F0FA-496A-BE99-4FC67070457B}" type="presParOf" srcId="{37B78748-E279-4635-A82D-B357618ABB92}" destId="{4AF99977-2BC9-4E8C-BDB6-66409CA7427A}" srcOrd="1" destOrd="0" presId="urn:microsoft.com/office/officeart/2018/2/layout/IconVerticalSolidList"/>
    <dgm:cxn modelId="{C3112781-1E38-4528-ABA1-9B9ABE2D5099}" type="presParOf" srcId="{37B78748-E279-4635-A82D-B357618ABB92}" destId="{2A9478B6-EE25-497E-8091-B9807E47B807}" srcOrd="2" destOrd="0" presId="urn:microsoft.com/office/officeart/2018/2/layout/IconVerticalSolidList"/>
    <dgm:cxn modelId="{53944FE9-027D-4DCF-BE0A-AC7F0ED294EF}" type="presParOf" srcId="{37B78748-E279-4635-A82D-B357618ABB92}" destId="{15B0229F-98F9-4066-A291-D841F3881862}" srcOrd="3" destOrd="0" presId="urn:microsoft.com/office/officeart/2018/2/layout/IconVerticalSolidList"/>
    <dgm:cxn modelId="{86615687-82D8-4274-8E72-3C5741D0B1AE}" type="presParOf" srcId="{D282AA1C-A386-43FA-9BE3-C8E14CA924EC}" destId="{A5301D50-478E-44CF-AA64-EC4BB7D6E33C}" srcOrd="9" destOrd="0" presId="urn:microsoft.com/office/officeart/2018/2/layout/IconVerticalSolidList"/>
    <dgm:cxn modelId="{AAFD0352-6DD7-4333-AB85-9514656A04FD}" type="presParOf" srcId="{D282AA1C-A386-43FA-9BE3-C8E14CA924EC}" destId="{86A3AB7A-2316-4F75-9234-ADCE20A0CD47}" srcOrd="10" destOrd="0" presId="urn:microsoft.com/office/officeart/2018/2/layout/IconVerticalSolidList"/>
    <dgm:cxn modelId="{A82AB9F7-630D-41C8-A1B0-DCAD36C9D406}" type="presParOf" srcId="{86A3AB7A-2316-4F75-9234-ADCE20A0CD47}" destId="{0AB658A4-6E23-4CB1-A725-2F0D1B8760D9}" srcOrd="0" destOrd="0" presId="urn:microsoft.com/office/officeart/2018/2/layout/IconVerticalSolidList"/>
    <dgm:cxn modelId="{0E7D9AC0-D736-4845-9721-831AF7979556}" type="presParOf" srcId="{86A3AB7A-2316-4F75-9234-ADCE20A0CD47}" destId="{540A91A8-281A-4BC8-9CA3-44252BC03069}" srcOrd="1" destOrd="0" presId="urn:microsoft.com/office/officeart/2018/2/layout/IconVerticalSolidList"/>
    <dgm:cxn modelId="{983D30B3-47BC-4C36-B066-CAD33E80B20A}" type="presParOf" srcId="{86A3AB7A-2316-4F75-9234-ADCE20A0CD47}" destId="{ED7D319E-3E28-4AFF-95F7-39BE5406F6FE}" srcOrd="2" destOrd="0" presId="urn:microsoft.com/office/officeart/2018/2/layout/IconVerticalSolidList"/>
    <dgm:cxn modelId="{4285883D-034C-4AA9-82B3-A704861C1C4D}" type="presParOf" srcId="{86A3AB7A-2316-4F75-9234-ADCE20A0CD47}" destId="{E2476A99-A6A9-42CC-AD06-085DA3E07B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A11793-D215-4C2B-9E93-C22B62A05D1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BC3DEE3-5416-4297-AABF-E5935819768F}">
      <dgm:prSet/>
      <dgm:spPr/>
      <dgm:t>
        <a:bodyPr/>
        <a:lstStyle/>
        <a:p>
          <a:r>
            <a:rPr lang="en-US"/>
            <a:t>Persistent and progressive AIRFLOW limitation that is NOT fully reversible</a:t>
          </a:r>
        </a:p>
      </dgm:t>
    </dgm:pt>
    <dgm:pt modelId="{66656148-023E-4DBE-BF01-EA161C658ADC}" type="parTrans" cxnId="{E5E69390-0AAD-4CA6-92A2-2AFDD03A76A4}">
      <dgm:prSet/>
      <dgm:spPr/>
      <dgm:t>
        <a:bodyPr/>
        <a:lstStyle/>
        <a:p>
          <a:endParaRPr lang="en-US"/>
        </a:p>
      </dgm:t>
    </dgm:pt>
    <dgm:pt modelId="{EE0820ED-AA25-43B8-BE0B-0452CCA0563E}" type="sibTrans" cxnId="{E5E69390-0AAD-4CA6-92A2-2AFDD03A76A4}">
      <dgm:prSet/>
      <dgm:spPr/>
      <dgm:t>
        <a:bodyPr/>
        <a:lstStyle/>
        <a:p>
          <a:endParaRPr lang="en-US"/>
        </a:p>
      </dgm:t>
    </dgm:pt>
    <dgm:pt modelId="{1C693498-43AB-48BD-93B4-7EB666B66AF1}">
      <dgm:prSet/>
      <dgm:spPr/>
      <dgm:t>
        <a:bodyPr/>
        <a:lstStyle/>
        <a:p>
          <a:r>
            <a:rPr lang="en-US"/>
            <a:t>Start out with normal lung function but b/c of an irritant causes an inflammatory response </a:t>
          </a:r>
        </a:p>
      </dgm:t>
    </dgm:pt>
    <dgm:pt modelId="{27BF3DC1-41BD-41FF-B99C-B77DBC7C3F30}" type="parTrans" cxnId="{ABB429CD-FF51-44AA-BDD8-E96DF770E400}">
      <dgm:prSet/>
      <dgm:spPr/>
      <dgm:t>
        <a:bodyPr/>
        <a:lstStyle/>
        <a:p>
          <a:endParaRPr lang="en-US"/>
        </a:p>
      </dgm:t>
    </dgm:pt>
    <dgm:pt modelId="{74E924ED-E044-48D0-9675-D216879B9E50}" type="sibTrans" cxnId="{ABB429CD-FF51-44AA-BDD8-E96DF770E400}">
      <dgm:prSet/>
      <dgm:spPr/>
      <dgm:t>
        <a:bodyPr/>
        <a:lstStyle/>
        <a:p>
          <a:endParaRPr lang="en-US"/>
        </a:p>
      </dgm:t>
    </dgm:pt>
    <dgm:pt modelId="{E2B8F506-514D-4994-82C4-9081989C0768}">
      <dgm:prSet/>
      <dgm:spPr/>
      <dgm:t>
        <a:bodyPr/>
        <a:lstStyle/>
        <a:p>
          <a:r>
            <a:rPr lang="en-US" b="1"/>
            <a:t>Diagnosed by FEV1/FVC ratio  &lt; 70% or has spirometry evidence of obstruction</a:t>
          </a:r>
          <a:endParaRPr lang="en-US"/>
        </a:p>
      </dgm:t>
    </dgm:pt>
    <dgm:pt modelId="{0A53CE80-C914-4176-A9E8-CB47FC084837}" type="parTrans" cxnId="{17622286-0DAF-4636-8298-4120C984009E}">
      <dgm:prSet/>
      <dgm:spPr/>
      <dgm:t>
        <a:bodyPr/>
        <a:lstStyle/>
        <a:p>
          <a:endParaRPr lang="en-US"/>
        </a:p>
      </dgm:t>
    </dgm:pt>
    <dgm:pt modelId="{947B5AC6-308D-4BD9-BE08-2D5E3A7EC8FA}" type="sibTrans" cxnId="{17622286-0DAF-4636-8298-4120C984009E}">
      <dgm:prSet/>
      <dgm:spPr/>
      <dgm:t>
        <a:bodyPr/>
        <a:lstStyle/>
        <a:p>
          <a:endParaRPr lang="en-US"/>
        </a:p>
      </dgm:t>
    </dgm:pt>
    <dgm:pt modelId="{D58120F4-3F16-4245-BFA1-994F0C1BE911}">
      <dgm:prSet/>
      <dgm:spPr/>
      <dgm:t>
        <a:bodyPr/>
        <a:lstStyle/>
        <a:p>
          <a:r>
            <a:rPr lang="en-US"/>
            <a:t>May result in emphysema changes </a:t>
          </a:r>
        </a:p>
      </dgm:t>
    </dgm:pt>
    <dgm:pt modelId="{D5A97B70-DD2B-46D8-B9C6-F30FBF90678F}" type="parTrans" cxnId="{430B3172-9C5F-4E7B-97CC-B2F66A643824}">
      <dgm:prSet/>
      <dgm:spPr/>
      <dgm:t>
        <a:bodyPr/>
        <a:lstStyle/>
        <a:p>
          <a:endParaRPr lang="en-US"/>
        </a:p>
      </dgm:t>
    </dgm:pt>
    <dgm:pt modelId="{65106787-AB48-4A3B-9EA8-4A5CBC231568}" type="sibTrans" cxnId="{430B3172-9C5F-4E7B-97CC-B2F66A643824}">
      <dgm:prSet/>
      <dgm:spPr/>
      <dgm:t>
        <a:bodyPr/>
        <a:lstStyle/>
        <a:p>
          <a:endParaRPr lang="en-US"/>
        </a:p>
      </dgm:t>
    </dgm:pt>
    <dgm:pt modelId="{D7EF3C65-1FD3-4944-AE30-87C68F996B5B}">
      <dgm:prSet/>
      <dgm:spPr/>
      <dgm:t>
        <a:bodyPr/>
        <a:lstStyle/>
        <a:p>
          <a:r>
            <a:rPr lang="en-US"/>
            <a:t>Chronic bronchitis may or may not be present </a:t>
          </a:r>
        </a:p>
      </dgm:t>
    </dgm:pt>
    <dgm:pt modelId="{7E399E68-6ADD-4B10-9AF5-CF04596BF0CD}" type="parTrans" cxnId="{83FB12F4-87E6-43B3-AF06-F0940E67D05D}">
      <dgm:prSet/>
      <dgm:spPr/>
      <dgm:t>
        <a:bodyPr/>
        <a:lstStyle/>
        <a:p>
          <a:endParaRPr lang="en-US"/>
        </a:p>
      </dgm:t>
    </dgm:pt>
    <dgm:pt modelId="{A16875BB-A39B-4776-A81C-D44FF4685317}" type="sibTrans" cxnId="{83FB12F4-87E6-43B3-AF06-F0940E67D05D}">
      <dgm:prSet/>
      <dgm:spPr/>
      <dgm:t>
        <a:bodyPr/>
        <a:lstStyle/>
        <a:p>
          <a:endParaRPr lang="en-US"/>
        </a:p>
      </dgm:t>
    </dgm:pt>
    <dgm:pt modelId="{BB4333A5-DEFF-4FB2-8F60-39098D84254A}" type="pres">
      <dgm:prSet presAssocID="{10A11793-D215-4C2B-9E93-C22B62A05D10}" presName="root" presStyleCnt="0">
        <dgm:presLayoutVars>
          <dgm:dir/>
          <dgm:resizeHandles val="exact"/>
        </dgm:presLayoutVars>
      </dgm:prSet>
      <dgm:spPr/>
    </dgm:pt>
    <dgm:pt modelId="{DD297FF2-5B25-48EA-AEBE-4FBA274FDFE1}" type="pres">
      <dgm:prSet presAssocID="{EBC3DEE3-5416-4297-AABF-E5935819768F}" presName="compNode" presStyleCnt="0"/>
      <dgm:spPr/>
    </dgm:pt>
    <dgm:pt modelId="{970413C1-599F-4B55-9F89-0E24C32F3DCF}" type="pres">
      <dgm:prSet presAssocID="{EBC3DEE3-5416-4297-AABF-E5935819768F}" presName="bgRect" presStyleLbl="bgShp" presStyleIdx="0" presStyleCnt="5"/>
      <dgm:spPr/>
    </dgm:pt>
    <dgm:pt modelId="{CE57BEA1-F8CA-423B-962C-D18765C5FC1F}" type="pres">
      <dgm:prSet presAssocID="{EBC3DEE3-5416-4297-AABF-E5935819768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5A459E0F-9396-4FBF-B516-23561A66F742}" type="pres">
      <dgm:prSet presAssocID="{EBC3DEE3-5416-4297-AABF-E5935819768F}" presName="spaceRect" presStyleCnt="0"/>
      <dgm:spPr/>
    </dgm:pt>
    <dgm:pt modelId="{8B3719DE-6358-470E-BC00-9EE9020446F4}" type="pres">
      <dgm:prSet presAssocID="{EBC3DEE3-5416-4297-AABF-E5935819768F}" presName="parTx" presStyleLbl="revTx" presStyleIdx="0" presStyleCnt="5">
        <dgm:presLayoutVars>
          <dgm:chMax val="0"/>
          <dgm:chPref val="0"/>
        </dgm:presLayoutVars>
      </dgm:prSet>
      <dgm:spPr/>
    </dgm:pt>
    <dgm:pt modelId="{2D4E05BC-4AA2-4B5F-906C-2FB307F9E5EE}" type="pres">
      <dgm:prSet presAssocID="{EE0820ED-AA25-43B8-BE0B-0452CCA0563E}" presName="sibTrans" presStyleCnt="0"/>
      <dgm:spPr/>
    </dgm:pt>
    <dgm:pt modelId="{8DD7A99C-B734-4B42-A8BE-325D7349AC5F}" type="pres">
      <dgm:prSet presAssocID="{1C693498-43AB-48BD-93B4-7EB666B66AF1}" presName="compNode" presStyleCnt="0"/>
      <dgm:spPr/>
    </dgm:pt>
    <dgm:pt modelId="{15115EAB-7619-466A-A3BF-96310E57073F}" type="pres">
      <dgm:prSet presAssocID="{1C693498-43AB-48BD-93B4-7EB666B66AF1}" presName="bgRect" presStyleLbl="bgShp" presStyleIdx="1" presStyleCnt="5"/>
      <dgm:spPr/>
    </dgm:pt>
    <dgm:pt modelId="{9DC886CD-072D-4BB1-BE11-9B4BC12B277E}" type="pres">
      <dgm:prSet presAssocID="{1C693498-43AB-48BD-93B4-7EB666B66AF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ngs"/>
        </a:ext>
      </dgm:extLst>
    </dgm:pt>
    <dgm:pt modelId="{64756CFD-D41B-4CF2-BDB6-AB3240454BB4}" type="pres">
      <dgm:prSet presAssocID="{1C693498-43AB-48BD-93B4-7EB666B66AF1}" presName="spaceRect" presStyleCnt="0"/>
      <dgm:spPr/>
    </dgm:pt>
    <dgm:pt modelId="{BDA10500-CBCD-48CE-B475-2F9A93E546D8}" type="pres">
      <dgm:prSet presAssocID="{1C693498-43AB-48BD-93B4-7EB666B66AF1}" presName="parTx" presStyleLbl="revTx" presStyleIdx="1" presStyleCnt="5">
        <dgm:presLayoutVars>
          <dgm:chMax val="0"/>
          <dgm:chPref val="0"/>
        </dgm:presLayoutVars>
      </dgm:prSet>
      <dgm:spPr/>
    </dgm:pt>
    <dgm:pt modelId="{06EE06CF-F778-4216-93A9-C8B98A5E159E}" type="pres">
      <dgm:prSet presAssocID="{74E924ED-E044-48D0-9675-D216879B9E50}" presName="sibTrans" presStyleCnt="0"/>
      <dgm:spPr/>
    </dgm:pt>
    <dgm:pt modelId="{4E1D56FD-00AB-4C46-AF07-9F864206E5BF}" type="pres">
      <dgm:prSet presAssocID="{E2B8F506-514D-4994-82C4-9081989C0768}" presName="compNode" presStyleCnt="0"/>
      <dgm:spPr/>
    </dgm:pt>
    <dgm:pt modelId="{4899A368-7D8C-4CA6-A798-FE0FA44690E6}" type="pres">
      <dgm:prSet presAssocID="{E2B8F506-514D-4994-82C4-9081989C0768}" presName="bgRect" presStyleLbl="bgShp" presStyleIdx="2" presStyleCnt="5"/>
      <dgm:spPr/>
    </dgm:pt>
    <dgm:pt modelId="{0038F093-B729-4171-A563-7D166C8E7C38}" type="pres">
      <dgm:prSet presAssocID="{E2B8F506-514D-4994-82C4-9081989C076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D4FE1B05-52B9-4295-928B-E257903B5DED}" type="pres">
      <dgm:prSet presAssocID="{E2B8F506-514D-4994-82C4-9081989C0768}" presName="spaceRect" presStyleCnt="0"/>
      <dgm:spPr/>
    </dgm:pt>
    <dgm:pt modelId="{381BD407-E6AC-44A2-B1AE-0A3E75BEF179}" type="pres">
      <dgm:prSet presAssocID="{E2B8F506-514D-4994-82C4-9081989C0768}" presName="parTx" presStyleLbl="revTx" presStyleIdx="2" presStyleCnt="5">
        <dgm:presLayoutVars>
          <dgm:chMax val="0"/>
          <dgm:chPref val="0"/>
        </dgm:presLayoutVars>
      </dgm:prSet>
      <dgm:spPr/>
    </dgm:pt>
    <dgm:pt modelId="{B1581F7F-FA95-4067-96FE-6108DBAC2D32}" type="pres">
      <dgm:prSet presAssocID="{947B5AC6-308D-4BD9-BE08-2D5E3A7EC8FA}" presName="sibTrans" presStyleCnt="0"/>
      <dgm:spPr/>
    </dgm:pt>
    <dgm:pt modelId="{3DC76E1E-A31C-4C8B-AF68-6B06020FFD34}" type="pres">
      <dgm:prSet presAssocID="{D58120F4-3F16-4245-BFA1-994F0C1BE911}" presName="compNode" presStyleCnt="0"/>
      <dgm:spPr/>
    </dgm:pt>
    <dgm:pt modelId="{F83AA2E1-4C0C-4905-B5E8-1318E6701C3B}" type="pres">
      <dgm:prSet presAssocID="{D58120F4-3F16-4245-BFA1-994F0C1BE911}" presName="bgRect" presStyleLbl="bgShp" presStyleIdx="3" presStyleCnt="5"/>
      <dgm:spPr/>
    </dgm:pt>
    <dgm:pt modelId="{1FB5AC58-E0AF-4808-96BB-CFD2168708EC}" type="pres">
      <dgm:prSet presAssocID="{D58120F4-3F16-4245-BFA1-994F0C1BE91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ger"/>
        </a:ext>
      </dgm:extLst>
    </dgm:pt>
    <dgm:pt modelId="{1B51C292-F66D-4C93-88F8-235DF2734F25}" type="pres">
      <dgm:prSet presAssocID="{D58120F4-3F16-4245-BFA1-994F0C1BE911}" presName="spaceRect" presStyleCnt="0"/>
      <dgm:spPr/>
    </dgm:pt>
    <dgm:pt modelId="{378FE99C-D666-4D0B-B955-6F83DA750E48}" type="pres">
      <dgm:prSet presAssocID="{D58120F4-3F16-4245-BFA1-994F0C1BE911}" presName="parTx" presStyleLbl="revTx" presStyleIdx="3" presStyleCnt="5">
        <dgm:presLayoutVars>
          <dgm:chMax val="0"/>
          <dgm:chPref val="0"/>
        </dgm:presLayoutVars>
      </dgm:prSet>
      <dgm:spPr/>
    </dgm:pt>
    <dgm:pt modelId="{E22C4657-D2CA-4F3E-B725-B72A77F38A9D}" type="pres">
      <dgm:prSet presAssocID="{65106787-AB48-4A3B-9EA8-4A5CBC231568}" presName="sibTrans" presStyleCnt="0"/>
      <dgm:spPr/>
    </dgm:pt>
    <dgm:pt modelId="{33FB10AD-85F4-4318-8B74-747B3A0DDCBF}" type="pres">
      <dgm:prSet presAssocID="{D7EF3C65-1FD3-4944-AE30-87C68F996B5B}" presName="compNode" presStyleCnt="0"/>
      <dgm:spPr/>
    </dgm:pt>
    <dgm:pt modelId="{08865F2C-8E4E-43F7-9B18-507A0BC5515E}" type="pres">
      <dgm:prSet presAssocID="{D7EF3C65-1FD3-4944-AE30-87C68F996B5B}" presName="bgRect" presStyleLbl="bgShp" presStyleIdx="4" presStyleCnt="5"/>
      <dgm:spPr/>
    </dgm:pt>
    <dgm:pt modelId="{2A9ED3F9-BD55-4E2D-9F88-30F9A7ADAF09}" type="pres">
      <dgm:prSet presAssocID="{D7EF3C65-1FD3-4944-AE30-87C68F996B5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8A943B0B-534C-486C-A403-1B4F0AFFAD9D}" type="pres">
      <dgm:prSet presAssocID="{D7EF3C65-1FD3-4944-AE30-87C68F996B5B}" presName="spaceRect" presStyleCnt="0"/>
      <dgm:spPr/>
    </dgm:pt>
    <dgm:pt modelId="{994182C9-A8BB-47F7-8CDE-5C9573BE6ECE}" type="pres">
      <dgm:prSet presAssocID="{D7EF3C65-1FD3-4944-AE30-87C68F996B5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2A7D817-5707-411C-9D41-033E3245F6BC}" type="presOf" srcId="{10A11793-D215-4C2B-9E93-C22B62A05D10}" destId="{BB4333A5-DEFF-4FB2-8F60-39098D84254A}" srcOrd="0" destOrd="0" presId="urn:microsoft.com/office/officeart/2018/2/layout/IconVerticalSolidList"/>
    <dgm:cxn modelId="{97D9F33A-900F-48CC-9ADF-4E8EEBF9AE6B}" type="presOf" srcId="{D58120F4-3F16-4245-BFA1-994F0C1BE911}" destId="{378FE99C-D666-4D0B-B955-6F83DA750E48}" srcOrd="0" destOrd="0" presId="urn:microsoft.com/office/officeart/2018/2/layout/IconVerticalSolidList"/>
    <dgm:cxn modelId="{430B3172-9C5F-4E7B-97CC-B2F66A643824}" srcId="{10A11793-D215-4C2B-9E93-C22B62A05D10}" destId="{D58120F4-3F16-4245-BFA1-994F0C1BE911}" srcOrd="3" destOrd="0" parTransId="{D5A97B70-DD2B-46D8-B9C6-F30FBF90678F}" sibTransId="{65106787-AB48-4A3B-9EA8-4A5CBC231568}"/>
    <dgm:cxn modelId="{11BB5353-8A2E-4F21-9AE4-6B38095A957D}" type="presOf" srcId="{EBC3DEE3-5416-4297-AABF-E5935819768F}" destId="{8B3719DE-6358-470E-BC00-9EE9020446F4}" srcOrd="0" destOrd="0" presId="urn:microsoft.com/office/officeart/2018/2/layout/IconVerticalSolidList"/>
    <dgm:cxn modelId="{17622286-0DAF-4636-8298-4120C984009E}" srcId="{10A11793-D215-4C2B-9E93-C22B62A05D10}" destId="{E2B8F506-514D-4994-82C4-9081989C0768}" srcOrd="2" destOrd="0" parTransId="{0A53CE80-C914-4176-A9E8-CB47FC084837}" sibTransId="{947B5AC6-308D-4BD9-BE08-2D5E3A7EC8FA}"/>
    <dgm:cxn modelId="{25D04089-0028-453E-861C-1D42BFD6F62E}" type="presOf" srcId="{E2B8F506-514D-4994-82C4-9081989C0768}" destId="{381BD407-E6AC-44A2-B1AE-0A3E75BEF179}" srcOrd="0" destOrd="0" presId="urn:microsoft.com/office/officeart/2018/2/layout/IconVerticalSolidList"/>
    <dgm:cxn modelId="{E5E69390-0AAD-4CA6-92A2-2AFDD03A76A4}" srcId="{10A11793-D215-4C2B-9E93-C22B62A05D10}" destId="{EBC3DEE3-5416-4297-AABF-E5935819768F}" srcOrd="0" destOrd="0" parTransId="{66656148-023E-4DBE-BF01-EA161C658ADC}" sibTransId="{EE0820ED-AA25-43B8-BE0B-0452CCA0563E}"/>
    <dgm:cxn modelId="{25C502BA-5F88-47DB-8245-6AED32D64A27}" type="presOf" srcId="{D7EF3C65-1FD3-4944-AE30-87C68F996B5B}" destId="{994182C9-A8BB-47F7-8CDE-5C9573BE6ECE}" srcOrd="0" destOrd="0" presId="urn:microsoft.com/office/officeart/2018/2/layout/IconVerticalSolidList"/>
    <dgm:cxn modelId="{D745CFC1-22AA-4839-A113-D71A8F59FC18}" type="presOf" srcId="{1C693498-43AB-48BD-93B4-7EB666B66AF1}" destId="{BDA10500-CBCD-48CE-B475-2F9A93E546D8}" srcOrd="0" destOrd="0" presId="urn:microsoft.com/office/officeart/2018/2/layout/IconVerticalSolidList"/>
    <dgm:cxn modelId="{ABB429CD-FF51-44AA-BDD8-E96DF770E400}" srcId="{10A11793-D215-4C2B-9E93-C22B62A05D10}" destId="{1C693498-43AB-48BD-93B4-7EB666B66AF1}" srcOrd="1" destOrd="0" parTransId="{27BF3DC1-41BD-41FF-B99C-B77DBC7C3F30}" sibTransId="{74E924ED-E044-48D0-9675-D216879B9E50}"/>
    <dgm:cxn modelId="{83FB12F4-87E6-43B3-AF06-F0940E67D05D}" srcId="{10A11793-D215-4C2B-9E93-C22B62A05D10}" destId="{D7EF3C65-1FD3-4944-AE30-87C68F996B5B}" srcOrd="4" destOrd="0" parTransId="{7E399E68-6ADD-4B10-9AF5-CF04596BF0CD}" sibTransId="{A16875BB-A39B-4776-A81C-D44FF4685317}"/>
    <dgm:cxn modelId="{FC4A7B41-5F4F-45B5-AC54-3C925437639E}" type="presParOf" srcId="{BB4333A5-DEFF-4FB2-8F60-39098D84254A}" destId="{DD297FF2-5B25-48EA-AEBE-4FBA274FDFE1}" srcOrd="0" destOrd="0" presId="urn:microsoft.com/office/officeart/2018/2/layout/IconVerticalSolidList"/>
    <dgm:cxn modelId="{45D90687-035F-482A-9937-18D15999B4EC}" type="presParOf" srcId="{DD297FF2-5B25-48EA-AEBE-4FBA274FDFE1}" destId="{970413C1-599F-4B55-9F89-0E24C32F3DCF}" srcOrd="0" destOrd="0" presId="urn:microsoft.com/office/officeart/2018/2/layout/IconVerticalSolidList"/>
    <dgm:cxn modelId="{C5A7FF26-72FC-42BA-8270-CF2112766190}" type="presParOf" srcId="{DD297FF2-5B25-48EA-AEBE-4FBA274FDFE1}" destId="{CE57BEA1-F8CA-423B-962C-D18765C5FC1F}" srcOrd="1" destOrd="0" presId="urn:microsoft.com/office/officeart/2018/2/layout/IconVerticalSolidList"/>
    <dgm:cxn modelId="{72B4A2DB-2967-47F5-8518-CB9DD5C5640E}" type="presParOf" srcId="{DD297FF2-5B25-48EA-AEBE-4FBA274FDFE1}" destId="{5A459E0F-9396-4FBF-B516-23561A66F742}" srcOrd="2" destOrd="0" presId="urn:microsoft.com/office/officeart/2018/2/layout/IconVerticalSolidList"/>
    <dgm:cxn modelId="{27FE56F0-FAD4-46C4-AD38-FAEC9122528E}" type="presParOf" srcId="{DD297FF2-5B25-48EA-AEBE-4FBA274FDFE1}" destId="{8B3719DE-6358-470E-BC00-9EE9020446F4}" srcOrd="3" destOrd="0" presId="urn:microsoft.com/office/officeart/2018/2/layout/IconVerticalSolidList"/>
    <dgm:cxn modelId="{94024150-C879-4A75-B9CB-BD4DAE76283F}" type="presParOf" srcId="{BB4333A5-DEFF-4FB2-8F60-39098D84254A}" destId="{2D4E05BC-4AA2-4B5F-906C-2FB307F9E5EE}" srcOrd="1" destOrd="0" presId="urn:microsoft.com/office/officeart/2018/2/layout/IconVerticalSolidList"/>
    <dgm:cxn modelId="{4770D4EC-8FFE-4C05-95C1-811E34582CBB}" type="presParOf" srcId="{BB4333A5-DEFF-4FB2-8F60-39098D84254A}" destId="{8DD7A99C-B734-4B42-A8BE-325D7349AC5F}" srcOrd="2" destOrd="0" presId="urn:microsoft.com/office/officeart/2018/2/layout/IconVerticalSolidList"/>
    <dgm:cxn modelId="{BCB41375-2FC5-4D3D-9287-C4D80AB9E6E4}" type="presParOf" srcId="{8DD7A99C-B734-4B42-A8BE-325D7349AC5F}" destId="{15115EAB-7619-466A-A3BF-96310E57073F}" srcOrd="0" destOrd="0" presId="urn:microsoft.com/office/officeart/2018/2/layout/IconVerticalSolidList"/>
    <dgm:cxn modelId="{F3D0FE43-7821-4864-B545-C264EE67CDED}" type="presParOf" srcId="{8DD7A99C-B734-4B42-A8BE-325D7349AC5F}" destId="{9DC886CD-072D-4BB1-BE11-9B4BC12B277E}" srcOrd="1" destOrd="0" presId="urn:microsoft.com/office/officeart/2018/2/layout/IconVerticalSolidList"/>
    <dgm:cxn modelId="{F2C5A78F-BBB4-49BE-9007-0F3CB5D18732}" type="presParOf" srcId="{8DD7A99C-B734-4B42-A8BE-325D7349AC5F}" destId="{64756CFD-D41B-4CF2-BDB6-AB3240454BB4}" srcOrd="2" destOrd="0" presId="urn:microsoft.com/office/officeart/2018/2/layout/IconVerticalSolidList"/>
    <dgm:cxn modelId="{30199AC2-51CF-4A5E-8F93-DCF5DFAC9FDB}" type="presParOf" srcId="{8DD7A99C-B734-4B42-A8BE-325D7349AC5F}" destId="{BDA10500-CBCD-48CE-B475-2F9A93E546D8}" srcOrd="3" destOrd="0" presId="urn:microsoft.com/office/officeart/2018/2/layout/IconVerticalSolidList"/>
    <dgm:cxn modelId="{15ED2388-F8D2-4217-84A7-E0B6475421C8}" type="presParOf" srcId="{BB4333A5-DEFF-4FB2-8F60-39098D84254A}" destId="{06EE06CF-F778-4216-93A9-C8B98A5E159E}" srcOrd="3" destOrd="0" presId="urn:microsoft.com/office/officeart/2018/2/layout/IconVerticalSolidList"/>
    <dgm:cxn modelId="{9CEEED16-492C-4F2F-ACA4-67F4EDDFA85D}" type="presParOf" srcId="{BB4333A5-DEFF-4FB2-8F60-39098D84254A}" destId="{4E1D56FD-00AB-4C46-AF07-9F864206E5BF}" srcOrd="4" destOrd="0" presId="urn:microsoft.com/office/officeart/2018/2/layout/IconVerticalSolidList"/>
    <dgm:cxn modelId="{6F3C601E-958A-4056-8092-0AD6227A95C9}" type="presParOf" srcId="{4E1D56FD-00AB-4C46-AF07-9F864206E5BF}" destId="{4899A368-7D8C-4CA6-A798-FE0FA44690E6}" srcOrd="0" destOrd="0" presId="urn:microsoft.com/office/officeart/2018/2/layout/IconVerticalSolidList"/>
    <dgm:cxn modelId="{99DC40E6-20F2-4480-845D-C8D4237EFC62}" type="presParOf" srcId="{4E1D56FD-00AB-4C46-AF07-9F864206E5BF}" destId="{0038F093-B729-4171-A563-7D166C8E7C38}" srcOrd="1" destOrd="0" presId="urn:microsoft.com/office/officeart/2018/2/layout/IconVerticalSolidList"/>
    <dgm:cxn modelId="{6A0450A1-6743-46A3-B565-CE01C759EB43}" type="presParOf" srcId="{4E1D56FD-00AB-4C46-AF07-9F864206E5BF}" destId="{D4FE1B05-52B9-4295-928B-E257903B5DED}" srcOrd="2" destOrd="0" presId="urn:microsoft.com/office/officeart/2018/2/layout/IconVerticalSolidList"/>
    <dgm:cxn modelId="{9E770E3D-8C66-4C43-B2DC-3B51DC8082EA}" type="presParOf" srcId="{4E1D56FD-00AB-4C46-AF07-9F864206E5BF}" destId="{381BD407-E6AC-44A2-B1AE-0A3E75BEF179}" srcOrd="3" destOrd="0" presId="urn:microsoft.com/office/officeart/2018/2/layout/IconVerticalSolidList"/>
    <dgm:cxn modelId="{DF7FB074-CB31-41D5-A230-7FFEB0CF8E4A}" type="presParOf" srcId="{BB4333A5-DEFF-4FB2-8F60-39098D84254A}" destId="{B1581F7F-FA95-4067-96FE-6108DBAC2D32}" srcOrd="5" destOrd="0" presId="urn:microsoft.com/office/officeart/2018/2/layout/IconVerticalSolidList"/>
    <dgm:cxn modelId="{CB5BE3CE-5FEC-4008-822D-E518B92515BA}" type="presParOf" srcId="{BB4333A5-DEFF-4FB2-8F60-39098D84254A}" destId="{3DC76E1E-A31C-4C8B-AF68-6B06020FFD34}" srcOrd="6" destOrd="0" presId="urn:microsoft.com/office/officeart/2018/2/layout/IconVerticalSolidList"/>
    <dgm:cxn modelId="{5F605D29-6B8D-4B96-B273-8084563678CF}" type="presParOf" srcId="{3DC76E1E-A31C-4C8B-AF68-6B06020FFD34}" destId="{F83AA2E1-4C0C-4905-B5E8-1318E6701C3B}" srcOrd="0" destOrd="0" presId="urn:microsoft.com/office/officeart/2018/2/layout/IconVerticalSolidList"/>
    <dgm:cxn modelId="{E4B6AFBE-70B4-474A-83AB-5E59AF16E451}" type="presParOf" srcId="{3DC76E1E-A31C-4C8B-AF68-6B06020FFD34}" destId="{1FB5AC58-E0AF-4808-96BB-CFD2168708EC}" srcOrd="1" destOrd="0" presId="urn:microsoft.com/office/officeart/2018/2/layout/IconVerticalSolidList"/>
    <dgm:cxn modelId="{5400723C-424E-4EA1-B261-4D190286BE0B}" type="presParOf" srcId="{3DC76E1E-A31C-4C8B-AF68-6B06020FFD34}" destId="{1B51C292-F66D-4C93-88F8-235DF2734F25}" srcOrd="2" destOrd="0" presId="urn:microsoft.com/office/officeart/2018/2/layout/IconVerticalSolidList"/>
    <dgm:cxn modelId="{15A202D3-D253-47FE-8E94-F6898ABEEADD}" type="presParOf" srcId="{3DC76E1E-A31C-4C8B-AF68-6B06020FFD34}" destId="{378FE99C-D666-4D0B-B955-6F83DA750E48}" srcOrd="3" destOrd="0" presId="urn:microsoft.com/office/officeart/2018/2/layout/IconVerticalSolidList"/>
    <dgm:cxn modelId="{6F034619-D550-4E1F-9FB7-BC09F48BBF18}" type="presParOf" srcId="{BB4333A5-DEFF-4FB2-8F60-39098D84254A}" destId="{E22C4657-D2CA-4F3E-B725-B72A77F38A9D}" srcOrd="7" destOrd="0" presId="urn:microsoft.com/office/officeart/2018/2/layout/IconVerticalSolidList"/>
    <dgm:cxn modelId="{43ABBFC5-7FAB-42A9-A5AD-B3B0EDD4F981}" type="presParOf" srcId="{BB4333A5-DEFF-4FB2-8F60-39098D84254A}" destId="{33FB10AD-85F4-4318-8B74-747B3A0DDCBF}" srcOrd="8" destOrd="0" presId="urn:microsoft.com/office/officeart/2018/2/layout/IconVerticalSolidList"/>
    <dgm:cxn modelId="{97ECBD9F-A296-4DDB-B1E6-CE83EEF3DBE7}" type="presParOf" srcId="{33FB10AD-85F4-4318-8B74-747B3A0DDCBF}" destId="{08865F2C-8E4E-43F7-9B18-507A0BC5515E}" srcOrd="0" destOrd="0" presId="urn:microsoft.com/office/officeart/2018/2/layout/IconVerticalSolidList"/>
    <dgm:cxn modelId="{E614CFBF-3D66-45DD-BFB2-A74594EFD9A6}" type="presParOf" srcId="{33FB10AD-85F4-4318-8B74-747B3A0DDCBF}" destId="{2A9ED3F9-BD55-4E2D-9F88-30F9A7ADAF09}" srcOrd="1" destOrd="0" presId="urn:microsoft.com/office/officeart/2018/2/layout/IconVerticalSolidList"/>
    <dgm:cxn modelId="{EB40AE87-D6D2-4F10-AF76-B1BB272915D8}" type="presParOf" srcId="{33FB10AD-85F4-4318-8B74-747B3A0DDCBF}" destId="{8A943B0B-534C-486C-A403-1B4F0AFFAD9D}" srcOrd="2" destOrd="0" presId="urn:microsoft.com/office/officeart/2018/2/layout/IconVerticalSolidList"/>
    <dgm:cxn modelId="{729CB2E1-1FF9-414C-B55E-259990FE02B6}" type="presParOf" srcId="{33FB10AD-85F4-4318-8B74-747B3A0DDCBF}" destId="{994182C9-A8BB-47F7-8CDE-5C9573BE6E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B576E0-48A0-4BE9-A20E-AC4F01F78DE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6C48BED-13BA-4AE2-B600-C87B4590F4E2}">
      <dgm:prSet/>
      <dgm:spPr/>
      <dgm:t>
        <a:bodyPr/>
        <a:lstStyle/>
        <a:p>
          <a:r>
            <a:rPr lang="en-US"/>
            <a:t>A disease of Lung parenchyma- NOT AIRWAYS </a:t>
          </a:r>
        </a:p>
      </dgm:t>
    </dgm:pt>
    <dgm:pt modelId="{9850BEEE-6C7C-423F-849D-2600DBF86589}" type="parTrans" cxnId="{32BC2788-9FD3-44C0-BB66-1F7B5281AB16}">
      <dgm:prSet/>
      <dgm:spPr/>
      <dgm:t>
        <a:bodyPr/>
        <a:lstStyle/>
        <a:p>
          <a:endParaRPr lang="en-US"/>
        </a:p>
      </dgm:t>
    </dgm:pt>
    <dgm:pt modelId="{AEDA9688-4E29-4039-BEB0-72C1E2C8FF1E}" type="sibTrans" cxnId="{32BC2788-9FD3-44C0-BB66-1F7B5281AB16}">
      <dgm:prSet/>
      <dgm:spPr/>
      <dgm:t>
        <a:bodyPr/>
        <a:lstStyle/>
        <a:p>
          <a:endParaRPr lang="en-US"/>
        </a:p>
      </dgm:t>
    </dgm:pt>
    <dgm:pt modelId="{854C8CCE-0E4C-47E3-9187-C2E28D95D733}">
      <dgm:prSet/>
      <dgm:spPr/>
      <dgm:t>
        <a:bodyPr/>
        <a:lstStyle/>
        <a:p>
          <a:r>
            <a:rPr lang="en-US"/>
            <a:t>Loss of elastic recoil- to support airways during expiration</a:t>
          </a:r>
        </a:p>
      </dgm:t>
    </dgm:pt>
    <dgm:pt modelId="{106B2C28-DFBD-4D29-814E-21B2084D7A7F}" type="parTrans" cxnId="{99425042-CEB9-49BD-855D-F1FEAFD3DF7E}">
      <dgm:prSet/>
      <dgm:spPr/>
      <dgm:t>
        <a:bodyPr/>
        <a:lstStyle/>
        <a:p>
          <a:endParaRPr lang="en-US"/>
        </a:p>
      </dgm:t>
    </dgm:pt>
    <dgm:pt modelId="{8D554E2D-6A8E-4B3F-81C1-F2D648302EB7}" type="sibTrans" cxnId="{99425042-CEB9-49BD-855D-F1FEAFD3DF7E}">
      <dgm:prSet/>
      <dgm:spPr/>
      <dgm:t>
        <a:bodyPr/>
        <a:lstStyle/>
        <a:p>
          <a:endParaRPr lang="en-US"/>
        </a:p>
      </dgm:t>
    </dgm:pt>
    <dgm:pt modelId="{2F1813E8-9978-4B7A-A41B-8DDB851696E8}">
      <dgm:prSet/>
      <dgm:spPr/>
      <dgm:t>
        <a:bodyPr/>
        <a:lstStyle/>
        <a:p>
          <a:r>
            <a:rPr lang="en-US"/>
            <a:t>Primary pathophysiology is progressive destruction of terminal respiratory units. </a:t>
          </a:r>
        </a:p>
      </dgm:t>
    </dgm:pt>
    <dgm:pt modelId="{7DB304A6-6CA0-4C51-978F-1F0659CE16CB}" type="parTrans" cxnId="{A2A5BFC4-3CE5-49A6-9C12-F4771E145D03}">
      <dgm:prSet/>
      <dgm:spPr/>
      <dgm:t>
        <a:bodyPr/>
        <a:lstStyle/>
        <a:p>
          <a:endParaRPr lang="en-US"/>
        </a:p>
      </dgm:t>
    </dgm:pt>
    <dgm:pt modelId="{0FE839E2-0B0D-4BCF-B2CA-77A5ECF6A33D}" type="sibTrans" cxnId="{A2A5BFC4-3CE5-49A6-9C12-F4771E145D03}">
      <dgm:prSet/>
      <dgm:spPr/>
      <dgm:t>
        <a:bodyPr/>
        <a:lstStyle/>
        <a:p>
          <a:endParaRPr lang="en-US"/>
        </a:p>
      </dgm:t>
    </dgm:pt>
    <dgm:pt modelId="{1A6BB668-774A-45FC-BE5C-1C5998FF79C0}">
      <dgm:prSet/>
      <dgm:spPr/>
      <dgm:t>
        <a:bodyPr/>
        <a:lstStyle/>
        <a:p>
          <a:r>
            <a:rPr lang="en-US" b="1"/>
            <a:t>Inflammation is NOT </a:t>
          </a:r>
          <a:r>
            <a:rPr lang="en-US"/>
            <a:t>a primary factor </a:t>
          </a:r>
        </a:p>
      </dgm:t>
    </dgm:pt>
    <dgm:pt modelId="{F84DFAEB-5946-4C0B-A739-D147B5D7CE38}" type="parTrans" cxnId="{890286B7-2CC3-4BB2-8C3A-0A486BA562EE}">
      <dgm:prSet/>
      <dgm:spPr/>
      <dgm:t>
        <a:bodyPr/>
        <a:lstStyle/>
        <a:p>
          <a:endParaRPr lang="en-US"/>
        </a:p>
      </dgm:t>
    </dgm:pt>
    <dgm:pt modelId="{D976AED0-D1CB-4323-AAE7-EE25F7DE5121}" type="sibTrans" cxnId="{890286B7-2CC3-4BB2-8C3A-0A486BA562EE}">
      <dgm:prSet/>
      <dgm:spPr/>
      <dgm:t>
        <a:bodyPr/>
        <a:lstStyle/>
        <a:p>
          <a:endParaRPr lang="en-US"/>
        </a:p>
      </dgm:t>
    </dgm:pt>
    <dgm:pt modelId="{2F204B64-8B0E-4C0B-9C56-65E70EB90F4C}">
      <dgm:prSet/>
      <dgm:spPr/>
      <dgm:t>
        <a:bodyPr/>
        <a:lstStyle/>
        <a:p>
          <a:r>
            <a:rPr lang="en-US"/>
            <a:t>The loss of </a:t>
          </a:r>
          <a:r>
            <a:rPr lang="en-US" b="1"/>
            <a:t>AIR SURFACE </a:t>
          </a:r>
          <a:r>
            <a:rPr lang="en-US"/>
            <a:t>area and accompanying gas exchange produces the hypoxia and dyspnea. </a:t>
          </a:r>
        </a:p>
      </dgm:t>
    </dgm:pt>
    <dgm:pt modelId="{EBE5E239-884F-4099-BE28-BD2695A4C23C}" type="parTrans" cxnId="{576574A6-F56C-4F8D-9AEE-B7D0996BFA8C}">
      <dgm:prSet/>
      <dgm:spPr/>
      <dgm:t>
        <a:bodyPr/>
        <a:lstStyle/>
        <a:p>
          <a:endParaRPr lang="en-US"/>
        </a:p>
      </dgm:t>
    </dgm:pt>
    <dgm:pt modelId="{F5B6A9C0-980B-41B1-ACDE-D83A5B19009A}" type="sibTrans" cxnId="{576574A6-F56C-4F8D-9AEE-B7D0996BFA8C}">
      <dgm:prSet/>
      <dgm:spPr/>
      <dgm:t>
        <a:bodyPr/>
        <a:lstStyle/>
        <a:p>
          <a:endParaRPr lang="en-US"/>
        </a:p>
      </dgm:t>
    </dgm:pt>
    <dgm:pt modelId="{30A2A5E4-A8BB-4F29-A2D5-3E76C6FBB10A}">
      <dgm:prSet/>
      <dgm:spPr/>
      <dgm:t>
        <a:bodyPr/>
        <a:lstStyle/>
        <a:p>
          <a:r>
            <a:rPr lang="en-US"/>
            <a:t>Two types – Centriacinar and Panacinar </a:t>
          </a:r>
        </a:p>
      </dgm:t>
    </dgm:pt>
    <dgm:pt modelId="{2233A308-8B1D-4731-9B59-827ECEFF8002}" type="parTrans" cxnId="{44F0D340-9EA8-48D6-95C2-03EDB2BD32F3}">
      <dgm:prSet/>
      <dgm:spPr/>
      <dgm:t>
        <a:bodyPr/>
        <a:lstStyle/>
        <a:p>
          <a:endParaRPr lang="en-US"/>
        </a:p>
      </dgm:t>
    </dgm:pt>
    <dgm:pt modelId="{F4E44292-2D08-4FDF-B6F4-46A017CBE0DF}" type="sibTrans" cxnId="{44F0D340-9EA8-48D6-95C2-03EDB2BD32F3}">
      <dgm:prSet/>
      <dgm:spPr/>
      <dgm:t>
        <a:bodyPr/>
        <a:lstStyle/>
        <a:p>
          <a:endParaRPr lang="en-US"/>
        </a:p>
      </dgm:t>
    </dgm:pt>
    <dgm:pt modelId="{FD23566F-5551-435B-8831-7E4421279660}">
      <dgm:prSet/>
      <dgm:spPr/>
      <dgm:t>
        <a:bodyPr/>
        <a:lstStyle/>
        <a:p>
          <a:r>
            <a:rPr lang="en-US"/>
            <a:t>Centriacinar is destruction the center of the terminal unit – bronchioles and alveolar ducts spared (this is most common with smokers)</a:t>
          </a:r>
        </a:p>
      </dgm:t>
    </dgm:pt>
    <dgm:pt modelId="{5840B599-36C9-4582-AA26-4BF4230C28EE}" type="parTrans" cxnId="{9DE97E5D-28F5-4E46-BAF9-52DA86A7C554}">
      <dgm:prSet/>
      <dgm:spPr/>
      <dgm:t>
        <a:bodyPr/>
        <a:lstStyle/>
        <a:p>
          <a:endParaRPr lang="en-US"/>
        </a:p>
      </dgm:t>
    </dgm:pt>
    <dgm:pt modelId="{4EFAAF39-8ABF-4BEE-827F-1042058E4258}" type="sibTrans" cxnId="{9DE97E5D-28F5-4E46-BAF9-52DA86A7C554}">
      <dgm:prSet/>
      <dgm:spPr/>
      <dgm:t>
        <a:bodyPr/>
        <a:lstStyle/>
        <a:p>
          <a:endParaRPr lang="en-US"/>
        </a:p>
      </dgm:t>
    </dgm:pt>
    <dgm:pt modelId="{B3BF721C-D7D5-4914-BE57-74ADA8701217}" type="pres">
      <dgm:prSet presAssocID="{BCB576E0-48A0-4BE9-A20E-AC4F01F78DE5}" presName="root" presStyleCnt="0">
        <dgm:presLayoutVars>
          <dgm:dir/>
          <dgm:resizeHandles val="exact"/>
        </dgm:presLayoutVars>
      </dgm:prSet>
      <dgm:spPr/>
    </dgm:pt>
    <dgm:pt modelId="{5FFB31CA-DA4D-4ADE-B84E-C802CB83C1D5}" type="pres">
      <dgm:prSet presAssocID="{BCB576E0-48A0-4BE9-A20E-AC4F01F78DE5}" presName="container" presStyleCnt="0">
        <dgm:presLayoutVars>
          <dgm:dir/>
          <dgm:resizeHandles val="exact"/>
        </dgm:presLayoutVars>
      </dgm:prSet>
      <dgm:spPr/>
    </dgm:pt>
    <dgm:pt modelId="{64FA93D7-2D06-4C7F-9379-0A0B16DD0B21}" type="pres">
      <dgm:prSet presAssocID="{06C48BED-13BA-4AE2-B600-C87B4590F4E2}" presName="compNode" presStyleCnt="0"/>
      <dgm:spPr/>
    </dgm:pt>
    <dgm:pt modelId="{4EB69702-FE26-4E3F-A62E-BD1981876764}" type="pres">
      <dgm:prSet presAssocID="{06C48BED-13BA-4AE2-B600-C87B4590F4E2}" presName="iconBgRect" presStyleLbl="bgShp" presStyleIdx="0" presStyleCnt="7"/>
      <dgm:spPr/>
    </dgm:pt>
    <dgm:pt modelId="{1962DB4F-E751-4CE0-AA27-E57313B2AE04}" type="pres">
      <dgm:prSet presAssocID="{06C48BED-13BA-4AE2-B600-C87B4590F4E2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ngs"/>
        </a:ext>
      </dgm:extLst>
    </dgm:pt>
    <dgm:pt modelId="{D4622176-7880-48D2-AEB5-BEDF321C5B95}" type="pres">
      <dgm:prSet presAssocID="{06C48BED-13BA-4AE2-B600-C87B4590F4E2}" presName="spaceRect" presStyleCnt="0"/>
      <dgm:spPr/>
    </dgm:pt>
    <dgm:pt modelId="{F8FB2E6A-442B-40BE-A7C2-109212575C80}" type="pres">
      <dgm:prSet presAssocID="{06C48BED-13BA-4AE2-B600-C87B4590F4E2}" presName="textRect" presStyleLbl="revTx" presStyleIdx="0" presStyleCnt="7">
        <dgm:presLayoutVars>
          <dgm:chMax val="1"/>
          <dgm:chPref val="1"/>
        </dgm:presLayoutVars>
      </dgm:prSet>
      <dgm:spPr/>
    </dgm:pt>
    <dgm:pt modelId="{FAEC65AA-FF61-48E1-B83A-374C7E01D231}" type="pres">
      <dgm:prSet presAssocID="{AEDA9688-4E29-4039-BEB0-72C1E2C8FF1E}" presName="sibTrans" presStyleLbl="sibTrans2D1" presStyleIdx="0" presStyleCnt="0"/>
      <dgm:spPr/>
    </dgm:pt>
    <dgm:pt modelId="{10D0E67A-CDAE-4C18-8941-C07CD8E53D44}" type="pres">
      <dgm:prSet presAssocID="{854C8CCE-0E4C-47E3-9187-C2E28D95D733}" presName="compNode" presStyleCnt="0"/>
      <dgm:spPr/>
    </dgm:pt>
    <dgm:pt modelId="{6E849F92-F88A-48EF-A3F8-2A690753B62E}" type="pres">
      <dgm:prSet presAssocID="{854C8CCE-0E4C-47E3-9187-C2E28D95D733}" presName="iconBgRect" presStyleLbl="bgShp" presStyleIdx="1" presStyleCnt="7"/>
      <dgm:spPr/>
    </dgm:pt>
    <dgm:pt modelId="{9E1B30F8-C532-4488-A013-B8B49E2765AB}" type="pres">
      <dgm:prSet presAssocID="{854C8CCE-0E4C-47E3-9187-C2E28D95D733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01AA2785-8FEA-4256-8989-F4B530E15660}" type="pres">
      <dgm:prSet presAssocID="{854C8CCE-0E4C-47E3-9187-C2E28D95D733}" presName="spaceRect" presStyleCnt="0"/>
      <dgm:spPr/>
    </dgm:pt>
    <dgm:pt modelId="{D5407EEC-2A36-49EE-881C-1905C3DD4C62}" type="pres">
      <dgm:prSet presAssocID="{854C8CCE-0E4C-47E3-9187-C2E28D95D733}" presName="textRect" presStyleLbl="revTx" presStyleIdx="1" presStyleCnt="7">
        <dgm:presLayoutVars>
          <dgm:chMax val="1"/>
          <dgm:chPref val="1"/>
        </dgm:presLayoutVars>
      </dgm:prSet>
      <dgm:spPr/>
    </dgm:pt>
    <dgm:pt modelId="{60DB2D46-E876-4D3A-83CB-EDD661548EBF}" type="pres">
      <dgm:prSet presAssocID="{8D554E2D-6A8E-4B3F-81C1-F2D648302EB7}" presName="sibTrans" presStyleLbl="sibTrans2D1" presStyleIdx="0" presStyleCnt="0"/>
      <dgm:spPr/>
    </dgm:pt>
    <dgm:pt modelId="{C05ED201-7D75-42C9-BF02-674BD2D4C71D}" type="pres">
      <dgm:prSet presAssocID="{2F1813E8-9978-4B7A-A41B-8DDB851696E8}" presName="compNode" presStyleCnt="0"/>
      <dgm:spPr/>
    </dgm:pt>
    <dgm:pt modelId="{B70D9886-DC2A-4E50-AA38-9D0DCE1FC487}" type="pres">
      <dgm:prSet presAssocID="{2F1813E8-9978-4B7A-A41B-8DDB851696E8}" presName="iconBgRect" presStyleLbl="bgShp" presStyleIdx="2" presStyleCnt="7"/>
      <dgm:spPr/>
    </dgm:pt>
    <dgm:pt modelId="{9BCC5E2C-041E-44AF-BF48-6A46D364B155}" type="pres">
      <dgm:prSet presAssocID="{2F1813E8-9978-4B7A-A41B-8DDB851696E8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C1B5EC1C-B95A-41EF-9C62-0CE9866755C9}" type="pres">
      <dgm:prSet presAssocID="{2F1813E8-9978-4B7A-A41B-8DDB851696E8}" presName="spaceRect" presStyleCnt="0"/>
      <dgm:spPr/>
    </dgm:pt>
    <dgm:pt modelId="{9D5744C0-0E7F-4771-8682-2AAAD6A46455}" type="pres">
      <dgm:prSet presAssocID="{2F1813E8-9978-4B7A-A41B-8DDB851696E8}" presName="textRect" presStyleLbl="revTx" presStyleIdx="2" presStyleCnt="7">
        <dgm:presLayoutVars>
          <dgm:chMax val="1"/>
          <dgm:chPref val="1"/>
        </dgm:presLayoutVars>
      </dgm:prSet>
      <dgm:spPr/>
    </dgm:pt>
    <dgm:pt modelId="{04477902-EE16-41D9-8B8C-0CA2BDF02FF3}" type="pres">
      <dgm:prSet presAssocID="{0FE839E2-0B0D-4BCF-B2CA-77A5ECF6A33D}" presName="sibTrans" presStyleLbl="sibTrans2D1" presStyleIdx="0" presStyleCnt="0"/>
      <dgm:spPr/>
    </dgm:pt>
    <dgm:pt modelId="{67029807-6DDC-4DC5-9816-B565435CD42E}" type="pres">
      <dgm:prSet presAssocID="{1A6BB668-774A-45FC-BE5C-1C5998FF79C0}" presName="compNode" presStyleCnt="0"/>
      <dgm:spPr/>
    </dgm:pt>
    <dgm:pt modelId="{58037A35-C445-4031-875C-89FEEDBCA75A}" type="pres">
      <dgm:prSet presAssocID="{1A6BB668-774A-45FC-BE5C-1C5998FF79C0}" presName="iconBgRect" presStyleLbl="bgShp" presStyleIdx="3" presStyleCnt="7"/>
      <dgm:spPr/>
    </dgm:pt>
    <dgm:pt modelId="{5EACF9C4-42EC-4BD0-B699-6DB119E71044}" type="pres">
      <dgm:prSet presAssocID="{1A6BB668-774A-45FC-BE5C-1C5998FF79C0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 Print"/>
        </a:ext>
      </dgm:extLst>
    </dgm:pt>
    <dgm:pt modelId="{A82B588C-43DD-4EB7-8796-6F951A798760}" type="pres">
      <dgm:prSet presAssocID="{1A6BB668-774A-45FC-BE5C-1C5998FF79C0}" presName="spaceRect" presStyleCnt="0"/>
      <dgm:spPr/>
    </dgm:pt>
    <dgm:pt modelId="{87FBFB38-D984-483D-BC19-C2D205EC5D06}" type="pres">
      <dgm:prSet presAssocID="{1A6BB668-774A-45FC-BE5C-1C5998FF79C0}" presName="textRect" presStyleLbl="revTx" presStyleIdx="3" presStyleCnt="7">
        <dgm:presLayoutVars>
          <dgm:chMax val="1"/>
          <dgm:chPref val="1"/>
        </dgm:presLayoutVars>
      </dgm:prSet>
      <dgm:spPr/>
    </dgm:pt>
    <dgm:pt modelId="{A423D27E-CE5B-4043-927E-5EF49EDA83DE}" type="pres">
      <dgm:prSet presAssocID="{D976AED0-D1CB-4323-AAE7-EE25F7DE5121}" presName="sibTrans" presStyleLbl="sibTrans2D1" presStyleIdx="0" presStyleCnt="0"/>
      <dgm:spPr/>
    </dgm:pt>
    <dgm:pt modelId="{E154166D-B205-47D0-ACA1-1B41A4742E43}" type="pres">
      <dgm:prSet presAssocID="{2F204B64-8B0E-4C0B-9C56-65E70EB90F4C}" presName="compNode" presStyleCnt="0"/>
      <dgm:spPr/>
    </dgm:pt>
    <dgm:pt modelId="{2D322A67-0054-451A-B952-8BC209EA9BE6}" type="pres">
      <dgm:prSet presAssocID="{2F204B64-8B0E-4C0B-9C56-65E70EB90F4C}" presName="iconBgRect" presStyleLbl="bgShp" presStyleIdx="4" presStyleCnt="7"/>
      <dgm:spPr/>
    </dgm:pt>
    <dgm:pt modelId="{F1E96D97-F05A-47AA-84A2-6DF54380BB76}" type="pres">
      <dgm:prSet presAssocID="{2F204B64-8B0E-4C0B-9C56-65E70EB90F4C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5604DA49-64DD-461D-A202-99D93F692CD4}" type="pres">
      <dgm:prSet presAssocID="{2F204B64-8B0E-4C0B-9C56-65E70EB90F4C}" presName="spaceRect" presStyleCnt="0"/>
      <dgm:spPr/>
    </dgm:pt>
    <dgm:pt modelId="{0E3C6F78-B73C-4F8B-AD9A-C659E6EEDEC9}" type="pres">
      <dgm:prSet presAssocID="{2F204B64-8B0E-4C0B-9C56-65E70EB90F4C}" presName="textRect" presStyleLbl="revTx" presStyleIdx="4" presStyleCnt="7">
        <dgm:presLayoutVars>
          <dgm:chMax val="1"/>
          <dgm:chPref val="1"/>
        </dgm:presLayoutVars>
      </dgm:prSet>
      <dgm:spPr/>
    </dgm:pt>
    <dgm:pt modelId="{278D22E7-32F3-47E9-87F2-11479EE61170}" type="pres">
      <dgm:prSet presAssocID="{F5B6A9C0-980B-41B1-ACDE-D83A5B19009A}" presName="sibTrans" presStyleLbl="sibTrans2D1" presStyleIdx="0" presStyleCnt="0"/>
      <dgm:spPr/>
    </dgm:pt>
    <dgm:pt modelId="{4C546E81-F359-4E63-BAC9-DC927738E3DB}" type="pres">
      <dgm:prSet presAssocID="{30A2A5E4-A8BB-4F29-A2D5-3E76C6FBB10A}" presName="compNode" presStyleCnt="0"/>
      <dgm:spPr/>
    </dgm:pt>
    <dgm:pt modelId="{473EFAE4-570B-4CCD-823A-651C6B8C7232}" type="pres">
      <dgm:prSet presAssocID="{30A2A5E4-A8BB-4F29-A2D5-3E76C6FBB10A}" presName="iconBgRect" presStyleLbl="bgShp" presStyleIdx="5" presStyleCnt="7"/>
      <dgm:spPr/>
    </dgm:pt>
    <dgm:pt modelId="{FF6CE5A2-939C-44A9-BA25-D898E692983D}" type="pres">
      <dgm:prSet presAssocID="{30A2A5E4-A8BB-4F29-A2D5-3E76C6FBB10A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19375050-07E0-4C37-BD16-C23C49F96939}" type="pres">
      <dgm:prSet presAssocID="{30A2A5E4-A8BB-4F29-A2D5-3E76C6FBB10A}" presName="spaceRect" presStyleCnt="0"/>
      <dgm:spPr/>
    </dgm:pt>
    <dgm:pt modelId="{EBF6C5C2-E137-4303-BC8A-50530BD21BC5}" type="pres">
      <dgm:prSet presAssocID="{30A2A5E4-A8BB-4F29-A2D5-3E76C6FBB10A}" presName="textRect" presStyleLbl="revTx" presStyleIdx="5" presStyleCnt="7">
        <dgm:presLayoutVars>
          <dgm:chMax val="1"/>
          <dgm:chPref val="1"/>
        </dgm:presLayoutVars>
      </dgm:prSet>
      <dgm:spPr/>
    </dgm:pt>
    <dgm:pt modelId="{207B36A6-6286-4E50-953F-1B37BB154C9B}" type="pres">
      <dgm:prSet presAssocID="{F4E44292-2D08-4FDF-B6F4-46A017CBE0DF}" presName="sibTrans" presStyleLbl="sibTrans2D1" presStyleIdx="0" presStyleCnt="0"/>
      <dgm:spPr/>
    </dgm:pt>
    <dgm:pt modelId="{92DF66AF-FECC-473B-A24D-22F96EFB6F41}" type="pres">
      <dgm:prSet presAssocID="{FD23566F-5551-435B-8831-7E4421279660}" presName="compNode" presStyleCnt="0"/>
      <dgm:spPr/>
    </dgm:pt>
    <dgm:pt modelId="{F1A02332-ED36-4556-B322-42F6F30A1996}" type="pres">
      <dgm:prSet presAssocID="{FD23566F-5551-435B-8831-7E4421279660}" presName="iconBgRect" presStyleLbl="bgShp" presStyleIdx="6" presStyleCnt="7"/>
      <dgm:spPr/>
    </dgm:pt>
    <dgm:pt modelId="{C8BEDB95-8D49-4B4E-9CCE-7F8B280F7B97}" type="pres">
      <dgm:prSet presAssocID="{FD23566F-5551-435B-8831-7E4421279660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terpillar"/>
        </a:ext>
      </dgm:extLst>
    </dgm:pt>
    <dgm:pt modelId="{092B7B9F-AB62-4EBA-ABF4-BAE027FF480D}" type="pres">
      <dgm:prSet presAssocID="{FD23566F-5551-435B-8831-7E4421279660}" presName="spaceRect" presStyleCnt="0"/>
      <dgm:spPr/>
    </dgm:pt>
    <dgm:pt modelId="{03C9575E-28BB-454C-9754-5A24B0025278}" type="pres">
      <dgm:prSet presAssocID="{FD23566F-5551-435B-8831-7E4421279660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EC2F0904-6D83-4559-BAB8-5D39C19D522D}" type="presOf" srcId="{F5B6A9C0-980B-41B1-ACDE-D83A5B19009A}" destId="{278D22E7-32F3-47E9-87F2-11479EE61170}" srcOrd="0" destOrd="0" presId="urn:microsoft.com/office/officeart/2018/2/layout/IconCircleList"/>
    <dgm:cxn modelId="{93D95A0D-04FC-4DEB-8B06-52F16B7D6884}" type="presOf" srcId="{AEDA9688-4E29-4039-BEB0-72C1E2C8FF1E}" destId="{FAEC65AA-FF61-48E1-B83A-374C7E01D231}" srcOrd="0" destOrd="0" presId="urn:microsoft.com/office/officeart/2018/2/layout/IconCircleList"/>
    <dgm:cxn modelId="{72E68B0E-D4D7-4832-B583-6A156B9946DF}" type="presOf" srcId="{30A2A5E4-A8BB-4F29-A2D5-3E76C6FBB10A}" destId="{EBF6C5C2-E137-4303-BC8A-50530BD21BC5}" srcOrd="0" destOrd="0" presId="urn:microsoft.com/office/officeart/2018/2/layout/IconCircleList"/>
    <dgm:cxn modelId="{E4D9D219-44EC-49D1-A2B6-B500D9E0A10D}" type="presOf" srcId="{F4E44292-2D08-4FDF-B6F4-46A017CBE0DF}" destId="{207B36A6-6286-4E50-953F-1B37BB154C9B}" srcOrd="0" destOrd="0" presId="urn:microsoft.com/office/officeart/2018/2/layout/IconCircleList"/>
    <dgm:cxn modelId="{05BC4F1D-EF87-4B22-A3D8-156229D69405}" type="presOf" srcId="{06C48BED-13BA-4AE2-B600-C87B4590F4E2}" destId="{F8FB2E6A-442B-40BE-A7C2-109212575C80}" srcOrd="0" destOrd="0" presId="urn:microsoft.com/office/officeart/2018/2/layout/IconCircleList"/>
    <dgm:cxn modelId="{1DF7B31D-44AB-4A47-B2A1-77EFB0997D7B}" type="presOf" srcId="{BCB576E0-48A0-4BE9-A20E-AC4F01F78DE5}" destId="{B3BF721C-D7D5-4914-BE57-74ADA8701217}" srcOrd="0" destOrd="0" presId="urn:microsoft.com/office/officeart/2018/2/layout/IconCircleList"/>
    <dgm:cxn modelId="{44F0D340-9EA8-48D6-95C2-03EDB2BD32F3}" srcId="{BCB576E0-48A0-4BE9-A20E-AC4F01F78DE5}" destId="{30A2A5E4-A8BB-4F29-A2D5-3E76C6FBB10A}" srcOrd="5" destOrd="0" parTransId="{2233A308-8B1D-4731-9B59-827ECEFF8002}" sibTransId="{F4E44292-2D08-4FDF-B6F4-46A017CBE0DF}"/>
    <dgm:cxn modelId="{EE5F0C5C-3D0E-4BF2-96A7-A7B4230C2B85}" type="presOf" srcId="{1A6BB668-774A-45FC-BE5C-1C5998FF79C0}" destId="{87FBFB38-D984-483D-BC19-C2D205EC5D06}" srcOrd="0" destOrd="0" presId="urn:microsoft.com/office/officeart/2018/2/layout/IconCircleList"/>
    <dgm:cxn modelId="{9DE97E5D-28F5-4E46-BAF9-52DA86A7C554}" srcId="{BCB576E0-48A0-4BE9-A20E-AC4F01F78DE5}" destId="{FD23566F-5551-435B-8831-7E4421279660}" srcOrd="6" destOrd="0" parTransId="{5840B599-36C9-4582-AA26-4BF4230C28EE}" sibTransId="{4EFAAF39-8ABF-4BEE-827F-1042058E4258}"/>
    <dgm:cxn modelId="{7EB92F61-37FA-4848-ACD8-5B306DDEF510}" type="presOf" srcId="{8D554E2D-6A8E-4B3F-81C1-F2D648302EB7}" destId="{60DB2D46-E876-4D3A-83CB-EDD661548EBF}" srcOrd="0" destOrd="0" presId="urn:microsoft.com/office/officeart/2018/2/layout/IconCircleList"/>
    <dgm:cxn modelId="{99425042-CEB9-49BD-855D-F1FEAFD3DF7E}" srcId="{BCB576E0-48A0-4BE9-A20E-AC4F01F78DE5}" destId="{854C8CCE-0E4C-47E3-9187-C2E28D95D733}" srcOrd="1" destOrd="0" parTransId="{106B2C28-DFBD-4D29-814E-21B2084D7A7F}" sibTransId="{8D554E2D-6A8E-4B3F-81C1-F2D648302EB7}"/>
    <dgm:cxn modelId="{005FF06A-1A17-4E07-80C3-5ADC96B79822}" type="presOf" srcId="{854C8CCE-0E4C-47E3-9187-C2E28D95D733}" destId="{D5407EEC-2A36-49EE-881C-1905C3DD4C62}" srcOrd="0" destOrd="0" presId="urn:microsoft.com/office/officeart/2018/2/layout/IconCircleList"/>
    <dgm:cxn modelId="{D8A83E56-8AC6-4D2A-AE46-69D03F8C1D29}" type="presOf" srcId="{0FE839E2-0B0D-4BCF-B2CA-77A5ECF6A33D}" destId="{04477902-EE16-41D9-8B8C-0CA2BDF02FF3}" srcOrd="0" destOrd="0" presId="urn:microsoft.com/office/officeart/2018/2/layout/IconCircleList"/>
    <dgm:cxn modelId="{32BC2788-9FD3-44C0-BB66-1F7B5281AB16}" srcId="{BCB576E0-48A0-4BE9-A20E-AC4F01F78DE5}" destId="{06C48BED-13BA-4AE2-B600-C87B4590F4E2}" srcOrd="0" destOrd="0" parTransId="{9850BEEE-6C7C-423F-849D-2600DBF86589}" sibTransId="{AEDA9688-4E29-4039-BEB0-72C1E2C8FF1E}"/>
    <dgm:cxn modelId="{A741518D-04A9-4442-BA54-BDE2A0CA2F8C}" type="presOf" srcId="{D976AED0-D1CB-4323-AAE7-EE25F7DE5121}" destId="{A423D27E-CE5B-4043-927E-5EF49EDA83DE}" srcOrd="0" destOrd="0" presId="urn:microsoft.com/office/officeart/2018/2/layout/IconCircleList"/>
    <dgm:cxn modelId="{CB6E3FA5-5E50-45CB-9C8F-95323DD14B3F}" type="presOf" srcId="{2F204B64-8B0E-4C0B-9C56-65E70EB90F4C}" destId="{0E3C6F78-B73C-4F8B-AD9A-C659E6EEDEC9}" srcOrd="0" destOrd="0" presId="urn:microsoft.com/office/officeart/2018/2/layout/IconCircleList"/>
    <dgm:cxn modelId="{576574A6-F56C-4F8D-9AEE-B7D0996BFA8C}" srcId="{BCB576E0-48A0-4BE9-A20E-AC4F01F78DE5}" destId="{2F204B64-8B0E-4C0B-9C56-65E70EB90F4C}" srcOrd="4" destOrd="0" parTransId="{EBE5E239-884F-4099-BE28-BD2695A4C23C}" sibTransId="{F5B6A9C0-980B-41B1-ACDE-D83A5B19009A}"/>
    <dgm:cxn modelId="{51DBC6B0-794F-46B4-85BA-46E9D246AF91}" type="presOf" srcId="{2F1813E8-9978-4B7A-A41B-8DDB851696E8}" destId="{9D5744C0-0E7F-4771-8682-2AAAD6A46455}" srcOrd="0" destOrd="0" presId="urn:microsoft.com/office/officeart/2018/2/layout/IconCircleList"/>
    <dgm:cxn modelId="{890286B7-2CC3-4BB2-8C3A-0A486BA562EE}" srcId="{BCB576E0-48A0-4BE9-A20E-AC4F01F78DE5}" destId="{1A6BB668-774A-45FC-BE5C-1C5998FF79C0}" srcOrd="3" destOrd="0" parTransId="{F84DFAEB-5946-4C0B-A739-D147B5D7CE38}" sibTransId="{D976AED0-D1CB-4323-AAE7-EE25F7DE5121}"/>
    <dgm:cxn modelId="{A2A5BFC4-3CE5-49A6-9C12-F4771E145D03}" srcId="{BCB576E0-48A0-4BE9-A20E-AC4F01F78DE5}" destId="{2F1813E8-9978-4B7A-A41B-8DDB851696E8}" srcOrd="2" destOrd="0" parTransId="{7DB304A6-6CA0-4C51-978F-1F0659CE16CB}" sibTransId="{0FE839E2-0B0D-4BCF-B2CA-77A5ECF6A33D}"/>
    <dgm:cxn modelId="{21A7E6C8-3968-4801-BE75-3CA948E9BBC8}" type="presOf" srcId="{FD23566F-5551-435B-8831-7E4421279660}" destId="{03C9575E-28BB-454C-9754-5A24B0025278}" srcOrd="0" destOrd="0" presId="urn:microsoft.com/office/officeart/2018/2/layout/IconCircleList"/>
    <dgm:cxn modelId="{1D03BCE2-D73F-48B9-AF31-E5CAD3B92F3C}" type="presParOf" srcId="{B3BF721C-D7D5-4914-BE57-74ADA8701217}" destId="{5FFB31CA-DA4D-4ADE-B84E-C802CB83C1D5}" srcOrd="0" destOrd="0" presId="urn:microsoft.com/office/officeart/2018/2/layout/IconCircleList"/>
    <dgm:cxn modelId="{1C0B8A8A-8CE1-46B8-90F4-4613CB6CEF69}" type="presParOf" srcId="{5FFB31CA-DA4D-4ADE-B84E-C802CB83C1D5}" destId="{64FA93D7-2D06-4C7F-9379-0A0B16DD0B21}" srcOrd="0" destOrd="0" presId="urn:microsoft.com/office/officeart/2018/2/layout/IconCircleList"/>
    <dgm:cxn modelId="{FE87F8DC-8C6E-4679-9D0C-F7B27D8B214B}" type="presParOf" srcId="{64FA93D7-2D06-4C7F-9379-0A0B16DD0B21}" destId="{4EB69702-FE26-4E3F-A62E-BD1981876764}" srcOrd="0" destOrd="0" presId="urn:microsoft.com/office/officeart/2018/2/layout/IconCircleList"/>
    <dgm:cxn modelId="{79F2826C-3E53-4A5A-B860-B3232DC698DC}" type="presParOf" srcId="{64FA93D7-2D06-4C7F-9379-0A0B16DD0B21}" destId="{1962DB4F-E751-4CE0-AA27-E57313B2AE04}" srcOrd="1" destOrd="0" presId="urn:microsoft.com/office/officeart/2018/2/layout/IconCircleList"/>
    <dgm:cxn modelId="{98D0C8D2-FF7D-478B-832C-E47AD76269C6}" type="presParOf" srcId="{64FA93D7-2D06-4C7F-9379-0A0B16DD0B21}" destId="{D4622176-7880-48D2-AEB5-BEDF321C5B95}" srcOrd="2" destOrd="0" presId="urn:microsoft.com/office/officeart/2018/2/layout/IconCircleList"/>
    <dgm:cxn modelId="{E7845A3A-904E-4472-AC73-441CA5A9132D}" type="presParOf" srcId="{64FA93D7-2D06-4C7F-9379-0A0B16DD0B21}" destId="{F8FB2E6A-442B-40BE-A7C2-109212575C80}" srcOrd="3" destOrd="0" presId="urn:microsoft.com/office/officeart/2018/2/layout/IconCircleList"/>
    <dgm:cxn modelId="{6574F33A-7838-4ECA-B435-CBA027727F70}" type="presParOf" srcId="{5FFB31CA-DA4D-4ADE-B84E-C802CB83C1D5}" destId="{FAEC65AA-FF61-48E1-B83A-374C7E01D231}" srcOrd="1" destOrd="0" presId="urn:microsoft.com/office/officeart/2018/2/layout/IconCircleList"/>
    <dgm:cxn modelId="{D82084A7-CBDF-4609-A26F-DF296AE91993}" type="presParOf" srcId="{5FFB31CA-DA4D-4ADE-B84E-C802CB83C1D5}" destId="{10D0E67A-CDAE-4C18-8941-C07CD8E53D44}" srcOrd="2" destOrd="0" presId="urn:microsoft.com/office/officeart/2018/2/layout/IconCircleList"/>
    <dgm:cxn modelId="{519C3E9D-D8A8-41C5-BD57-F32A79D5F3BB}" type="presParOf" srcId="{10D0E67A-CDAE-4C18-8941-C07CD8E53D44}" destId="{6E849F92-F88A-48EF-A3F8-2A690753B62E}" srcOrd="0" destOrd="0" presId="urn:microsoft.com/office/officeart/2018/2/layout/IconCircleList"/>
    <dgm:cxn modelId="{7A9A63FD-CFCB-4FFE-8FE6-A4F34F444843}" type="presParOf" srcId="{10D0E67A-CDAE-4C18-8941-C07CD8E53D44}" destId="{9E1B30F8-C532-4488-A013-B8B49E2765AB}" srcOrd="1" destOrd="0" presId="urn:microsoft.com/office/officeart/2018/2/layout/IconCircleList"/>
    <dgm:cxn modelId="{55663D1B-114E-4F37-80D5-43CC2C69E4B0}" type="presParOf" srcId="{10D0E67A-CDAE-4C18-8941-C07CD8E53D44}" destId="{01AA2785-8FEA-4256-8989-F4B530E15660}" srcOrd="2" destOrd="0" presId="urn:microsoft.com/office/officeart/2018/2/layout/IconCircleList"/>
    <dgm:cxn modelId="{0791645E-BE92-4D1F-9D0A-B8D197509941}" type="presParOf" srcId="{10D0E67A-CDAE-4C18-8941-C07CD8E53D44}" destId="{D5407EEC-2A36-49EE-881C-1905C3DD4C62}" srcOrd="3" destOrd="0" presId="urn:microsoft.com/office/officeart/2018/2/layout/IconCircleList"/>
    <dgm:cxn modelId="{E861B20E-1E9C-43C0-AF70-2F5C892ABF4E}" type="presParOf" srcId="{5FFB31CA-DA4D-4ADE-B84E-C802CB83C1D5}" destId="{60DB2D46-E876-4D3A-83CB-EDD661548EBF}" srcOrd="3" destOrd="0" presId="urn:microsoft.com/office/officeart/2018/2/layout/IconCircleList"/>
    <dgm:cxn modelId="{4EC02B5E-8570-4250-A010-7EC82BBD52D5}" type="presParOf" srcId="{5FFB31CA-DA4D-4ADE-B84E-C802CB83C1D5}" destId="{C05ED201-7D75-42C9-BF02-674BD2D4C71D}" srcOrd="4" destOrd="0" presId="urn:microsoft.com/office/officeart/2018/2/layout/IconCircleList"/>
    <dgm:cxn modelId="{D8B56BBF-3224-4266-BDC6-E9AE4CA19F1A}" type="presParOf" srcId="{C05ED201-7D75-42C9-BF02-674BD2D4C71D}" destId="{B70D9886-DC2A-4E50-AA38-9D0DCE1FC487}" srcOrd="0" destOrd="0" presId="urn:microsoft.com/office/officeart/2018/2/layout/IconCircleList"/>
    <dgm:cxn modelId="{F66E9FB2-4AB1-4507-B21C-CAEFAD2D39C2}" type="presParOf" srcId="{C05ED201-7D75-42C9-BF02-674BD2D4C71D}" destId="{9BCC5E2C-041E-44AF-BF48-6A46D364B155}" srcOrd="1" destOrd="0" presId="urn:microsoft.com/office/officeart/2018/2/layout/IconCircleList"/>
    <dgm:cxn modelId="{D498F642-F354-4914-984C-BBF2EB3CB4FB}" type="presParOf" srcId="{C05ED201-7D75-42C9-BF02-674BD2D4C71D}" destId="{C1B5EC1C-B95A-41EF-9C62-0CE9866755C9}" srcOrd="2" destOrd="0" presId="urn:microsoft.com/office/officeart/2018/2/layout/IconCircleList"/>
    <dgm:cxn modelId="{8FC6CC73-CF4D-435E-99D1-9D5FCFE25C51}" type="presParOf" srcId="{C05ED201-7D75-42C9-BF02-674BD2D4C71D}" destId="{9D5744C0-0E7F-4771-8682-2AAAD6A46455}" srcOrd="3" destOrd="0" presId="urn:microsoft.com/office/officeart/2018/2/layout/IconCircleList"/>
    <dgm:cxn modelId="{F6DDF2EF-4E26-4C00-A78E-A8072B184A84}" type="presParOf" srcId="{5FFB31CA-DA4D-4ADE-B84E-C802CB83C1D5}" destId="{04477902-EE16-41D9-8B8C-0CA2BDF02FF3}" srcOrd="5" destOrd="0" presId="urn:microsoft.com/office/officeart/2018/2/layout/IconCircleList"/>
    <dgm:cxn modelId="{FE4BA79B-956E-4E8A-B3BC-2D220D629144}" type="presParOf" srcId="{5FFB31CA-DA4D-4ADE-B84E-C802CB83C1D5}" destId="{67029807-6DDC-4DC5-9816-B565435CD42E}" srcOrd="6" destOrd="0" presId="urn:microsoft.com/office/officeart/2018/2/layout/IconCircleList"/>
    <dgm:cxn modelId="{6EEDFCAF-F8DF-4BBD-B035-99A66A7461CF}" type="presParOf" srcId="{67029807-6DDC-4DC5-9816-B565435CD42E}" destId="{58037A35-C445-4031-875C-89FEEDBCA75A}" srcOrd="0" destOrd="0" presId="urn:microsoft.com/office/officeart/2018/2/layout/IconCircleList"/>
    <dgm:cxn modelId="{17FA3C84-39DE-4DF5-976C-FF3AAE713D70}" type="presParOf" srcId="{67029807-6DDC-4DC5-9816-B565435CD42E}" destId="{5EACF9C4-42EC-4BD0-B699-6DB119E71044}" srcOrd="1" destOrd="0" presId="urn:microsoft.com/office/officeart/2018/2/layout/IconCircleList"/>
    <dgm:cxn modelId="{B9F70C56-4B6F-4E13-9B7A-E535B8AA5A92}" type="presParOf" srcId="{67029807-6DDC-4DC5-9816-B565435CD42E}" destId="{A82B588C-43DD-4EB7-8796-6F951A798760}" srcOrd="2" destOrd="0" presId="urn:microsoft.com/office/officeart/2018/2/layout/IconCircleList"/>
    <dgm:cxn modelId="{7633794B-EFE7-4C05-BEB0-8479B4A74685}" type="presParOf" srcId="{67029807-6DDC-4DC5-9816-B565435CD42E}" destId="{87FBFB38-D984-483D-BC19-C2D205EC5D06}" srcOrd="3" destOrd="0" presId="urn:microsoft.com/office/officeart/2018/2/layout/IconCircleList"/>
    <dgm:cxn modelId="{642C0214-1200-44BD-BBE2-E6BA83B1B11C}" type="presParOf" srcId="{5FFB31CA-DA4D-4ADE-B84E-C802CB83C1D5}" destId="{A423D27E-CE5B-4043-927E-5EF49EDA83DE}" srcOrd="7" destOrd="0" presId="urn:microsoft.com/office/officeart/2018/2/layout/IconCircleList"/>
    <dgm:cxn modelId="{779114CA-C0E4-48B4-90E7-9706865587C3}" type="presParOf" srcId="{5FFB31CA-DA4D-4ADE-B84E-C802CB83C1D5}" destId="{E154166D-B205-47D0-ACA1-1B41A4742E43}" srcOrd="8" destOrd="0" presId="urn:microsoft.com/office/officeart/2018/2/layout/IconCircleList"/>
    <dgm:cxn modelId="{32364C0F-85A1-46D0-A564-B048AD33B080}" type="presParOf" srcId="{E154166D-B205-47D0-ACA1-1B41A4742E43}" destId="{2D322A67-0054-451A-B952-8BC209EA9BE6}" srcOrd="0" destOrd="0" presId="urn:microsoft.com/office/officeart/2018/2/layout/IconCircleList"/>
    <dgm:cxn modelId="{EA4D876D-ACFA-4261-B5CE-0D70E29EFB23}" type="presParOf" srcId="{E154166D-B205-47D0-ACA1-1B41A4742E43}" destId="{F1E96D97-F05A-47AA-84A2-6DF54380BB76}" srcOrd="1" destOrd="0" presId="urn:microsoft.com/office/officeart/2018/2/layout/IconCircleList"/>
    <dgm:cxn modelId="{6625C106-D72D-43E3-AD21-653D74154811}" type="presParOf" srcId="{E154166D-B205-47D0-ACA1-1B41A4742E43}" destId="{5604DA49-64DD-461D-A202-99D93F692CD4}" srcOrd="2" destOrd="0" presId="urn:microsoft.com/office/officeart/2018/2/layout/IconCircleList"/>
    <dgm:cxn modelId="{9B5AC72E-4BBA-4406-B055-5990A6FDB90F}" type="presParOf" srcId="{E154166D-B205-47D0-ACA1-1B41A4742E43}" destId="{0E3C6F78-B73C-4F8B-AD9A-C659E6EEDEC9}" srcOrd="3" destOrd="0" presId="urn:microsoft.com/office/officeart/2018/2/layout/IconCircleList"/>
    <dgm:cxn modelId="{35BE2AEE-0424-44F9-969C-DD13653B94F5}" type="presParOf" srcId="{5FFB31CA-DA4D-4ADE-B84E-C802CB83C1D5}" destId="{278D22E7-32F3-47E9-87F2-11479EE61170}" srcOrd="9" destOrd="0" presId="urn:microsoft.com/office/officeart/2018/2/layout/IconCircleList"/>
    <dgm:cxn modelId="{7B5E3E02-BCFA-46E7-9F7B-3746CB169F98}" type="presParOf" srcId="{5FFB31CA-DA4D-4ADE-B84E-C802CB83C1D5}" destId="{4C546E81-F359-4E63-BAC9-DC927738E3DB}" srcOrd="10" destOrd="0" presId="urn:microsoft.com/office/officeart/2018/2/layout/IconCircleList"/>
    <dgm:cxn modelId="{DFF6CE8C-FF8F-4C70-8BAF-720FBAC0E75A}" type="presParOf" srcId="{4C546E81-F359-4E63-BAC9-DC927738E3DB}" destId="{473EFAE4-570B-4CCD-823A-651C6B8C7232}" srcOrd="0" destOrd="0" presId="urn:microsoft.com/office/officeart/2018/2/layout/IconCircleList"/>
    <dgm:cxn modelId="{7AC5F0B9-2308-4B92-A3CE-9E5FB6C3BDAB}" type="presParOf" srcId="{4C546E81-F359-4E63-BAC9-DC927738E3DB}" destId="{FF6CE5A2-939C-44A9-BA25-D898E692983D}" srcOrd="1" destOrd="0" presId="urn:microsoft.com/office/officeart/2018/2/layout/IconCircleList"/>
    <dgm:cxn modelId="{3D4A1EBC-8DA5-44A1-9BC9-A7E40F05FB91}" type="presParOf" srcId="{4C546E81-F359-4E63-BAC9-DC927738E3DB}" destId="{19375050-07E0-4C37-BD16-C23C49F96939}" srcOrd="2" destOrd="0" presId="urn:microsoft.com/office/officeart/2018/2/layout/IconCircleList"/>
    <dgm:cxn modelId="{7FEE347F-3746-41B4-A5D2-CDB4E9C5A497}" type="presParOf" srcId="{4C546E81-F359-4E63-BAC9-DC927738E3DB}" destId="{EBF6C5C2-E137-4303-BC8A-50530BD21BC5}" srcOrd="3" destOrd="0" presId="urn:microsoft.com/office/officeart/2018/2/layout/IconCircleList"/>
    <dgm:cxn modelId="{000CE3B2-31BA-4CCE-BDFA-C93DCB655D49}" type="presParOf" srcId="{5FFB31CA-DA4D-4ADE-B84E-C802CB83C1D5}" destId="{207B36A6-6286-4E50-953F-1B37BB154C9B}" srcOrd="11" destOrd="0" presId="urn:microsoft.com/office/officeart/2018/2/layout/IconCircleList"/>
    <dgm:cxn modelId="{125DE275-04DE-4BB9-BEAB-0B576788077D}" type="presParOf" srcId="{5FFB31CA-DA4D-4ADE-B84E-C802CB83C1D5}" destId="{92DF66AF-FECC-473B-A24D-22F96EFB6F41}" srcOrd="12" destOrd="0" presId="urn:microsoft.com/office/officeart/2018/2/layout/IconCircleList"/>
    <dgm:cxn modelId="{F3A03FF3-DDDD-4699-BFC5-8206E83F633A}" type="presParOf" srcId="{92DF66AF-FECC-473B-A24D-22F96EFB6F41}" destId="{F1A02332-ED36-4556-B322-42F6F30A1996}" srcOrd="0" destOrd="0" presId="urn:microsoft.com/office/officeart/2018/2/layout/IconCircleList"/>
    <dgm:cxn modelId="{32348047-FB81-4A52-9C8C-4EEF5184BF60}" type="presParOf" srcId="{92DF66AF-FECC-473B-A24D-22F96EFB6F41}" destId="{C8BEDB95-8D49-4B4E-9CCE-7F8B280F7B97}" srcOrd="1" destOrd="0" presId="urn:microsoft.com/office/officeart/2018/2/layout/IconCircleList"/>
    <dgm:cxn modelId="{3823AB73-93B5-4DD9-9EB0-53D76D1C2691}" type="presParOf" srcId="{92DF66AF-FECC-473B-A24D-22F96EFB6F41}" destId="{092B7B9F-AB62-4EBA-ABF4-BAE027FF480D}" srcOrd="2" destOrd="0" presId="urn:microsoft.com/office/officeart/2018/2/layout/IconCircleList"/>
    <dgm:cxn modelId="{C98ADAF5-518C-4907-AA47-001028674F0F}" type="presParOf" srcId="{92DF66AF-FECC-473B-A24D-22F96EFB6F41}" destId="{03C9575E-28BB-454C-9754-5A24B002527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F0E1E0-1641-41FF-B35E-A054DBE88C0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2D35C96-D1FF-40BB-88C2-9CB52BECAFD1}">
      <dgm:prSet/>
      <dgm:spPr/>
      <dgm:t>
        <a:bodyPr/>
        <a:lstStyle/>
        <a:p>
          <a:r>
            <a:rPr lang="en-US"/>
            <a:t>FEV1- total expiration in one second </a:t>
          </a:r>
        </a:p>
      </dgm:t>
    </dgm:pt>
    <dgm:pt modelId="{79DA68FB-9810-49F5-9E5D-8B8F7F4BBDAA}" type="parTrans" cxnId="{164AB7E4-D267-4080-9294-FC8210FD80EA}">
      <dgm:prSet/>
      <dgm:spPr/>
      <dgm:t>
        <a:bodyPr/>
        <a:lstStyle/>
        <a:p>
          <a:endParaRPr lang="en-US"/>
        </a:p>
      </dgm:t>
    </dgm:pt>
    <dgm:pt modelId="{2C2135F5-972B-492E-A076-08061E567395}" type="sibTrans" cxnId="{164AB7E4-D267-4080-9294-FC8210FD80EA}">
      <dgm:prSet/>
      <dgm:spPr/>
      <dgm:t>
        <a:bodyPr/>
        <a:lstStyle/>
        <a:p>
          <a:endParaRPr lang="en-US"/>
        </a:p>
      </dgm:t>
    </dgm:pt>
    <dgm:pt modelId="{D2DBD090-077D-4CE8-8BD8-7567924C8198}">
      <dgm:prSet/>
      <dgm:spPr/>
      <dgm:t>
        <a:bodyPr/>
        <a:lstStyle/>
        <a:p>
          <a:r>
            <a:rPr lang="en-US"/>
            <a:t>FVC- total expiration over time </a:t>
          </a:r>
        </a:p>
      </dgm:t>
    </dgm:pt>
    <dgm:pt modelId="{4D20C815-4908-4534-BC73-258C01B5B1EB}" type="parTrans" cxnId="{B4CE2141-BA36-4B09-81E1-C5AA887DC281}">
      <dgm:prSet/>
      <dgm:spPr/>
      <dgm:t>
        <a:bodyPr/>
        <a:lstStyle/>
        <a:p>
          <a:endParaRPr lang="en-US"/>
        </a:p>
      </dgm:t>
    </dgm:pt>
    <dgm:pt modelId="{3BC2B079-67B9-43FC-B18C-3FA522DC7F78}" type="sibTrans" cxnId="{B4CE2141-BA36-4B09-81E1-C5AA887DC281}">
      <dgm:prSet/>
      <dgm:spPr/>
      <dgm:t>
        <a:bodyPr/>
        <a:lstStyle/>
        <a:p>
          <a:endParaRPr lang="en-US"/>
        </a:p>
      </dgm:t>
    </dgm:pt>
    <dgm:pt modelId="{441CACDF-FBB7-40B7-956F-CD3144EFE00F}">
      <dgm:prSet/>
      <dgm:spPr/>
      <dgm:t>
        <a:bodyPr/>
        <a:lstStyle/>
        <a:p>
          <a:r>
            <a:rPr lang="en-US"/>
            <a:t>FEV1/ FVC ratio </a:t>
          </a:r>
        </a:p>
      </dgm:t>
    </dgm:pt>
    <dgm:pt modelId="{80751C94-34E6-4AB2-993B-5630A51E91A0}" type="parTrans" cxnId="{9B1C90DB-A533-40D6-A010-1ADE78A86CDA}">
      <dgm:prSet/>
      <dgm:spPr/>
      <dgm:t>
        <a:bodyPr/>
        <a:lstStyle/>
        <a:p>
          <a:endParaRPr lang="en-US"/>
        </a:p>
      </dgm:t>
    </dgm:pt>
    <dgm:pt modelId="{AB5F22B2-5C32-4AE5-9F7A-E15D86FE58B0}" type="sibTrans" cxnId="{9B1C90DB-A533-40D6-A010-1ADE78A86CDA}">
      <dgm:prSet/>
      <dgm:spPr/>
      <dgm:t>
        <a:bodyPr/>
        <a:lstStyle/>
        <a:p>
          <a:endParaRPr lang="en-US"/>
        </a:p>
      </dgm:t>
    </dgm:pt>
    <dgm:pt modelId="{3BE17803-A105-4F0F-AEA9-47A96BC24A88}">
      <dgm:prSet/>
      <dgm:spPr/>
      <dgm:t>
        <a:bodyPr/>
        <a:lstStyle/>
        <a:p>
          <a:r>
            <a:rPr lang="en-US" b="1"/>
            <a:t>=considered the most sensitive indicator for early airflow limitation </a:t>
          </a:r>
          <a:endParaRPr lang="en-US"/>
        </a:p>
      </dgm:t>
    </dgm:pt>
    <dgm:pt modelId="{F72D30C6-16AA-42AA-B55A-70FCA4FC626A}" type="parTrans" cxnId="{AF826C20-6715-43A6-BE66-F129EFD50C88}">
      <dgm:prSet/>
      <dgm:spPr/>
      <dgm:t>
        <a:bodyPr/>
        <a:lstStyle/>
        <a:p>
          <a:endParaRPr lang="en-US"/>
        </a:p>
      </dgm:t>
    </dgm:pt>
    <dgm:pt modelId="{F16196C2-84BC-48A4-8ED9-D00C6B53ABAC}" type="sibTrans" cxnId="{AF826C20-6715-43A6-BE66-F129EFD50C88}">
      <dgm:prSet/>
      <dgm:spPr/>
      <dgm:t>
        <a:bodyPr/>
        <a:lstStyle/>
        <a:p>
          <a:endParaRPr lang="en-US"/>
        </a:p>
      </dgm:t>
    </dgm:pt>
    <dgm:pt modelId="{C7915ED9-6CEB-46AC-A5C2-C041F36F7387}">
      <dgm:prSet/>
      <dgm:spPr/>
      <dgm:t>
        <a:bodyPr/>
        <a:lstStyle/>
        <a:p>
          <a:r>
            <a:rPr lang="en-US"/>
            <a:t>70% or less is evidence of obstruction- despite normal FEV1 </a:t>
          </a:r>
        </a:p>
      </dgm:t>
    </dgm:pt>
    <dgm:pt modelId="{6145E85E-E281-48E9-A354-2A6952C11BF6}" type="parTrans" cxnId="{95E8227D-DAFB-4A15-A478-D2A1E8CB6AE4}">
      <dgm:prSet/>
      <dgm:spPr/>
      <dgm:t>
        <a:bodyPr/>
        <a:lstStyle/>
        <a:p>
          <a:endParaRPr lang="en-US"/>
        </a:p>
      </dgm:t>
    </dgm:pt>
    <dgm:pt modelId="{2CA739DD-54F9-4D26-859F-D0FCA7AA78E6}" type="sibTrans" cxnId="{95E8227D-DAFB-4A15-A478-D2A1E8CB6AE4}">
      <dgm:prSet/>
      <dgm:spPr/>
      <dgm:t>
        <a:bodyPr/>
        <a:lstStyle/>
        <a:p>
          <a:endParaRPr lang="en-US"/>
        </a:p>
      </dgm:t>
    </dgm:pt>
    <dgm:pt modelId="{FF3013E3-3587-4149-A14B-3C6100DF52D2}">
      <dgm:prSet/>
      <dgm:spPr/>
      <dgm:t>
        <a:bodyPr/>
        <a:lstStyle/>
        <a:p>
          <a:r>
            <a:rPr lang="en-US"/>
            <a:t>Will compare this finding pre and post albuterol- with a 25 % improvement in ratio after albuterol treatment you have an Asthmatic pattern b/c it is reversible. </a:t>
          </a:r>
        </a:p>
      </dgm:t>
    </dgm:pt>
    <dgm:pt modelId="{1D84AE2C-57B2-4A5D-BE1C-021FEA0CC39B}" type="parTrans" cxnId="{4E166232-BBB4-4563-854A-CC127EB02C13}">
      <dgm:prSet/>
      <dgm:spPr/>
      <dgm:t>
        <a:bodyPr/>
        <a:lstStyle/>
        <a:p>
          <a:endParaRPr lang="en-US"/>
        </a:p>
      </dgm:t>
    </dgm:pt>
    <dgm:pt modelId="{481FFC42-05D0-49AC-98F9-31A556499851}" type="sibTrans" cxnId="{4E166232-BBB4-4563-854A-CC127EB02C13}">
      <dgm:prSet/>
      <dgm:spPr/>
      <dgm:t>
        <a:bodyPr/>
        <a:lstStyle/>
        <a:p>
          <a:endParaRPr lang="en-US"/>
        </a:p>
      </dgm:t>
    </dgm:pt>
    <dgm:pt modelId="{1FA85323-3B1D-4CAA-AC63-B03D0F686260}" type="pres">
      <dgm:prSet presAssocID="{2BF0E1E0-1641-41FF-B35E-A054DBE88C04}" presName="root" presStyleCnt="0">
        <dgm:presLayoutVars>
          <dgm:dir/>
          <dgm:resizeHandles val="exact"/>
        </dgm:presLayoutVars>
      </dgm:prSet>
      <dgm:spPr/>
    </dgm:pt>
    <dgm:pt modelId="{8008D0BC-19F7-4325-A3BB-43CEA14779DD}" type="pres">
      <dgm:prSet presAssocID="{E2D35C96-D1FF-40BB-88C2-9CB52BECAFD1}" presName="compNode" presStyleCnt="0"/>
      <dgm:spPr/>
    </dgm:pt>
    <dgm:pt modelId="{BB9A2897-C17A-4C5B-BA24-04FC1B84EFBE}" type="pres">
      <dgm:prSet presAssocID="{E2D35C96-D1FF-40BB-88C2-9CB52BECAFD1}" presName="bgRect" presStyleLbl="bgShp" presStyleIdx="0" presStyleCnt="5"/>
      <dgm:spPr/>
    </dgm:pt>
    <dgm:pt modelId="{C81FEE8A-7C45-4F72-B509-E742CF134200}" type="pres">
      <dgm:prSet presAssocID="{E2D35C96-D1FF-40BB-88C2-9CB52BECAFD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D73EFFB2-7B7F-4F57-ABCE-E9367E91FE10}" type="pres">
      <dgm:prSet presAssocID="{E2D35C96-D1FF-40BB-88C2-9CB52BECAFD1}" presName="spaceRect" presStyleCnt="0"/>
      <dgm:spPr/>
    </dgm:pt>
    <dgm:pt modelId="{4D5081B5-198B-42BE-B04C-1300A8800C70}" type="pres">
      <dgm:prSet presAssocID="{E2D35C96-D1FF-40BB-88C2-9CB52BECAFD1}" presName="parTx" presStyleLbl="revTx" presStyleIdx="0" presStyleCnt="6">
        <dgm:presLayoutVars>
          <dgm:chMax val="0"/>
          <dgm:chPref val="0"/>
        </dgm:presLayoutVars>
      </dgm:prSet>
      <dgm:spPr/>
    </dgm:pt>
    <dgm:pt modelId="{E3E6CE86-E3C4-41D5-AF36-227A097C9B0B}" type="pres">
      <dgm:prSet presAssocID="{2C2135F5-972B-492E-A076-08061E567395}" presName="sibTrans" presStyleCnt="0"/>
      <dgm:spPr/>
    </dgm:pt>
    <dgm:pt modelId="{20F37C28-1979-4A40-A706-392B9CFBC940}" type="pres">
      <dgm:prSet presAssocID="{D2DBD090-077D-4CE8-8BD8-7567924C8198}" presName="compNode" presStyleCnt="0"/>
      <dgm:spPr/>
    </dgm:pt>
    <dgm:pt modelId="{D302DB20-9924-4C91-9992-523F1859277C}" type="pres">
      <dgm:prSet presAssocID="{D2DBD090-077D-4CE8-8BD8-7567924C8198}" presName="bgRect" presStyleLbl="bgShp" presStyleIdx="1" presStyleCnt="5"/>
      <dgm:spPr/>
    </dgm:pt>
    <dgm:pt modelId="{5E5FF644-DE06-4CED-8EB7-CB0BA53E121D}" type="pres">
      <dgm:prSet presAssocID="{D2DBD090-077D-4CE8-8BD8-7567924C819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9CD477DE-AA80-47E4-81B5-4176988711E0}" type="pres">
      <dgm:prSet presAssocID="{D2DBD090-077D-4CE8-8BD8-7567924C8198}" presName="spaceRect" presStyleCnt="0"/>
      <dgm:spPr/>
    </dgm:pt>
    <dgm:pt modelId="{E00F0919-F1CB-4B35-A00F-1C17E8D1DE2A}" type="pres">
      <dgm:prSet presAssocID="{D2DBD090-077D-4CE8-8BD8-7567924C8198}" presName="parTx" presStyleLbl="revTx" presStyleIdx="1" presStyleCnt="6">
        <dgm:presLayoutVars>
          <dgm:chMax val="0"/>
          <dgm:chPref val="0"/>
        </dgm:presLayoutVars>
      </dgm:prSet>
      <dgm:spPr/>
    </dgm:pt>
    <dgm:pt modelId="{DC2C90A6-11C2-4941-9523-F3AAC91E9521}" type="pres">
      <dgm:prSet presAssocID="{3BC2B079-67B9-43FC-B18C-3FA522DC7F78}" presName="sibTrans" presStyleCnt="0"/>
      <dgm:spPr/>
    </dgm:pt>
    <dgm:pt modelId="{CF089FF6-93AD-47B8-BCC7-3A69256D3AE3}" type="pres">
      <dgm:prSet presAssocID="{441CACDF-FBB7-40B7-956F-CD3144EFE00F}" presName="compNode" presStyleCnt="0"/>
      <dgm:spPr/>
    </dgm:pt>
    <dgm:pt modelId="{99EC0A32-D562-42D6-BA51-19F9E2DD7DF2}" type="pres">
      <dgm:prSet presAssocID="{441CACDF-FBB7-40B7-956F-CD3144EFE00F}" presName="bgRect" presStyleLbl="bgShp" presStyleIdx="2" presStyleCnt="5"/>
      <dgm:spPr/>
    </dgm:pt>
    <dgm:pt modelId="{D5F299AA-A50D-4549-8042-D1B323D9EEBB}" type="pres">
      <dgm:prSet presAssocID="{441CACDF-FBB7-40B7-956F-CD3144EFE00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0D5B518D-5D2E-458C-B8A6-E8244AA1B0FD}" type="pres">
      <dgm:prSet presAssocID="{441CACDF-FBB7-40B7-956F-CD3144EFE00F}" presName="spaceRect" presStyleCnt="0"/>
      <dgm:spPr/>
    </dgm:pt>
    <dgm:pt modelId="{9B024A9D-4CC9-4C06-8520-F6C09F794B7C}" type="pres">
      <dgm:prSet presAssocID="{441CACDF-FBB7-40B7-956F-CD3144EFE00F}" presName="parTx" presStyleLbl="revTx" presStyleIdx="2" presStyleCnt="6">
        <dgm:presLayoutVars>
          <dgm:chMax val="0"/>
          <dgm:chPref val="0"/>
        </dgm:presLayoutVars>
      </dgm:prSet>
      <dgm:spPr/>
    </dgm:pt>
    <dgm:pt modelId="{661459DA-15DC-4E82-9AD2-3F8E8E267312}" type="pres">
      <dgm:prSet presAssocID="{441CACDF-FBB7-40B7-956F-CD3144EFE00F}" presName="desTx" presStyleLbl="revTx" presStyleIdx="3" presStyleCnt="6">
        <dgm:presLayoutVars/>
      </dgm:prSet>
      <dgm:spPr/>
    </dgm:pt>
    <dgm:pt modelId="{36641989-7DA6-4223-B358-8AC2D8D3A89D}" type="pres">
      <dgm:prSet presAssocID="{AB5F22B2-5C32-4AE5-9F7A-E15D86FE58B0}" presName="sibTrans" presStyleCnt="0"/>
      <dgm:spPr/>
    </dgm:pt>
    <dgm:pt modelId="{2160C52E-3A30-4C74-A878-9BBF7FE73BCE}" type="pres">
      <dgm:prSet presAssocID="{C7915ED9-6CEB-46AC-A5C2-C041F36F7387}" presName="compNode" presStyleCnt="0"/>
      <dgm:spPr/>
    </dgm:pt>
    <dgm:pt modelId="{AA94E106-5A11-4331-A6A9-BF76A054B5C6}" type="pres">
      <dgm:prSet presAssocID="{C7915ED9-6CEB-46AC-A5C2-C041F36F7387}" presName="bgRect" presStyleLbl="bgShp" presStyleIdx="3" presStyleCnt="5"/>
      <dgm:spPr/>
    </dgm:pt>
    <dgm:pt modelId="{D046BF4A-5195-4B7C-8919-A5C785BD8C1B}" type="pres">
      <dgm:prSet presAssocID="{C7915ED9-6CEB-46AC-A5C2-C041F36F738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218B0060-2442-45FA-A36D-B5D2278CBC20}" type="pres">
      <dgm:prSet presAssocID="{C7915ED9-6CEB-46AC-A5C2-C041F36F7387}" presName="spaceRect" presStyleCnt="0"/>
      <dgm:spPr/>
    </dgm:pt>
    <dgm:pt modelId="{17073784-9652-4D09-80ED-240595913694}" type="pres">
      <dgm:prSet presAssocID="{C7915ED9-6CEB-46AC-A5C2-C041F36F7387}" presName="parTx" presStyleLbl="revTx" presStyleIdx="4" presStyleCnt="6">
        <dgm:presLayoutVars>
          <dgm:chMax val="0"/>
          <dgm:chPref val="0"/>
        </dgm:presLayoutVars>
      </dgm:prSet>
      <dgm:spPr/>
    </dgm:pt>
    <dgm:pt modelId="{545C5FBE-49EA-405E-B8F9-EAA0889BC734}" type="pres">
      <dgm:prSet presAssocID="{2CA739DD-54F9-4D26-859F-D0FCA7AA78E6}" presName="sibTrans" presStyleCnt="0"/>
      <dgm:spPr/>
    </dgm:pt>
    <dgm:pt modelId="{5BFABF9A-1A4B-414C-A2B5-624157D3FA3E}" type="pres">
      <dgm:prSet presAssocID="{FF3013E3-3587-4149-A14B-3C6100DF52D2}" presName="compNode" presStyleCnt="0"/>
      <dgm:spPr/>
    </dgm:pt>
    <dgm:pt modelId="{B2D6A6BD-0013-40D5-B99E-4BC141949E8F}" type="pres">
      <dgm:prSet presAssocID="{FF3013E3-3587-4149-A14B-3C6100DF52D2}" presName="bgRect" presStyleLbl="bgShp" presStyleIdx="4" presStyleCnt="5"/>
      <dgm:spPr/>
    </dgm:pt>
    <dgm:pt modelId="{D416B413-7F52-4399-81D6-E2C72029E221}" type="pres">
      <dgm:prSet presAssocID="{FF3013E3-3587-4149-A14B-3C6100DF52D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693DF7F5-D4A0-4724-AEE6-C182F4B90BCD}" type="pres">
      <dgm:prSet presAssocID="{FF3013E3-3587-4149-A14B-3C6100DF52D2}" presName="spaceRect" presStyleCnt="0"/>
      <dgm:spPr/>
    </dgm:pt>
    <dgm:pt modelId="{D0E1D04D-D0B5-4C34-A68D-B06D81CC4B20}" type="pres">
      <dgm:prSet presAssocID="{FF3013E3-3587-4149-A14B-3C6100DF52D2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4B7BC312-81D9-43BF-85C4-4DC5A86DECEE}" type="presOf" srcId="{E2D35C96-D1FF-40BB-88C2-9CB52BECAFD1}" destId="{4D5081B5-198B-42BE-B04C-1300A8800C70}" srcOrd="0" destOrd="0" presId="urn:microsoft.com/office/officeart/2018/2/layout/IconVerticalSolidList"/>
    <dgm:cxn modelId="{AF826C20-6715-43A6-BE66-F129EFD50C88}" srcId="{441CACDF-FBB7-40B7-956F-CD3144EFE00F}" destId="{3BE17803-A105-4F0F-AEA9-47A96BC24A88}" srcOrd="0" destOrd="0" parTransId="{F72D30C6-16AA-42AA-B55A-70FCA4FC626A}" sibTransId="{F16196C2-84BC-48A4-8ED9-D00C6B53ABAC}"/>
    <dgm:cxn modelId="{B1B40A25-5822-4AB3-BFAD-727E96DBFFA0}" type="presOf" srcId="{441CACDF-FBB7-40B7-956F-CD3144EFE00F}" destId="{9B024A9D-4CC9-4C06-8520-F6C09F794B7C}" srcOrd="0" destOrd="0" presId="urn:microsoft.com/office/officeart/2018/2/layout/IconVerticalSolidList"/>
    <dgm:cxn modelId="{4E166232-BBB4-4563-854A-CC127EB02C13}" srcId="{2BF0E1E0-1641-41FF-B35E-A054DBE88C04}" destId="{FF3013E3-3587-4149-A14B-3C6100DF52D2}" srcOrd="4" destOrd="0" parTransId="{1D84AE2C-57B2-4A5D-BE1C-021FEA0CC39B}" sibTransId="{481FFC42-05D0-49AC-98F9-31A556499851}"/>
    <dgm:cxn modelId="{B4CE2141-BA36-4B09-81E1-C5AA887DC281}" srcId="{2BF0E1E0-1641-41FF-B35E-A054DBE88C04}" destId="{D2DBD090-077D-4CE8-8BD8-7567924C8198}" srcOrd="1" destOrd="0" parTransId="{4D20C815-4908-4534-BC73-258C01B5B1EB}" sibTransId="{3BC2B079-67B9-43FC-B18C-3FA522DC7F78}"/>
    <dgm:cxn modelId="{95E8227D-DAFB-4A15-A478-D2A1E8CB6AE4}" srcId="{2BF0E1E0-1641-41FF-B35E-A054DBE88C04}" destId="{C7915ED9-6CEB-46AC-A5C2-C041F36F7387}" srcOrd="3" destOrd="0" parTransId="{6145E85E-E281-48E9-A354-2A6952C11BF6}" sibTransId="{2CA739DD-54F9-4D26-859F-D0FCA7AA78E6}"/>
    <dgm:cxn modelId="{3DEE7BCC-72E7-484A-9B24-38419325B254}" type="presOf" srcId="{2BF0E1E0-1641-41FF-B35E-A054DBE88C04}" destId="{1FA85323-3B1D-4CAA-AC63-B03D0F686260}" srcOrd="0" destOrd="0" presId="urn:microsoft.com/office/officeart/2018/2/layout/IconVerticalSolidList"/>
    <dgm:cxn modelId="{CE0BBAD0-D8EF-4E88-857A-067301229D5D}" type="presOf" srcId="{C7915ED9-6CEB-46AC-A5C2-C041F36F7387}" destId="{17073784-9652-4D09-80ED-240595913694}" srcOrd="0" destOrd="0" presId="urn:microsoft.com/office/officeart/2018/2/layout/IconVerticalSolidList"/>
    <dgm:cxn modelId="{360658D1-1088-4DA9-B73A-362ED61EA2C9}" type="presOf" srcId="{3BE17803-A105-4F0F-AEA9-47A96BC24A88}" destId="{661459DA-15DC-4E82-9AD2-3F8E8E267312}" srcOrd="0" destOrd="0" presId="urn:microsoft.com/office/officeart/2018/2/layout/IconVerticalSolidList"/>
    <dgm:cxn modelId="{9B1C90DB-A533-40D6-A010-1ADE78A86CDA}" srcId="{2BF0E1E0-1641-41FF-B35E-A054DBE88C04}" destId="{441CACDF-FBB7-40B7-956F-CD3144EFE00F}" srcOrd="2" destOrd="0" parTransId="{80751C94-34E6-4AB2-993B-5630A51E91A0}" sibTransId="{AB5F22B2-5C32-4AE5-9F7A-E15D86FE58B0}"/>
    <dgm:cxn modelId="{164AB7E4-D267-4080-9294-FC8210FD80EA}" srcId="{2BF0E1E0-1641-41FF-B35E-A054DBE88C04}" destId="{E2D35C96-D1FF-40BB-88C2-9CB52BECAFD1}" srcOrd="0" destOrd="0" parTransId="{79DA68FB-9810-49F5-9E5D-8B8F7F4BBDAA}" sibTransId="{2C2135F5-972B-492E-A076-08061E567395}"/>
    <dgm:cxn modelId="{91E707EF-B19F-44EC-B125-B8B6E5493E6E}" type="presOf" srcId="{FF3013E3-3587-4149-A14B-3C6100DF52D2}" destId="{D0E1D04D-D0B5-4C34-A68D-B06D81CC4B20}" srcOrd="0" destOrd="0" presId="urn:microsoft.com/office/officeart/2018/2/layout/IconVerticalSolidList"/>
    <dgm:cxn modelId="{34B437F3-ABD9-4E0F-9851-F9C72E3D5F59}" type="presOf" srcId="{D2DBD090-077D-4CE8-8BD8-7567924C8198}" destId="{E00F0919-F1CB-4B35-A00F-1C17E8D1DE2A}" srcOrd="0" destOrd="0" presId="urn:microsoft.com/office/officeart/2018/2/layout/IconVerticalSolidList"/>
    <dgm:cxn modelId="{DA0C60CD-08DD-4294-9E2B-CCB0E409D7DE}" type="presParOf" srcId="{1FA85323-3B1D-4CAA-AC63-B03D0F686260}" destId="{8008D0BC-19F7-4325-A3BB-43CEA14779DD}" srcOrd="0" destOrd="0" presId="urn:microsoft.com/office/officeart/2018/2/layout/IconVerticalSolidList"/>
    <dgm:cxn modelId="{4A458E0E-D604-4862-917B-CEE7C15735A4}" type="presParOf" srcId="{8008D0BC-19F7-4325-A3BB-43CEA14779DD}" destId="{BB9A2897-C17A-4C5B-BA24-04FC1B84EFBE}" srcOrd="0" destOrd="0" presId="urn:microsoft.com/office/officeart/2018/2/layout/IconVerticalSolidList"/>
    <dgm:cxn modelId="{A2EA9EA0-B470-418B-8A7B-16777BCBDE4C}" type="presParOf" srcId="{8008D0BC-19F7-4325-A3BB-43CEA14779DD}" destId="{C81FEE8A-7C45-4F72-B509-E742CF134200}" srcOrd="1" destOrd="0" presId="urn:microsoft.com/office/officeart/2018/2/layout/IconVerticalSolidList"/>
    <dgm:cxn modelId="{BE152267-D19D-4989-A415-09565B3193DF}" type="presParOf" srcId="{8008D0BC-19F7-4325-A3BB-43CEA14779DD}" destId="{D73EFFB2-7B7F-4F57-ABCE-E9367E91FE10}" srcOrd="2" destOrd="0" presId="urn:microsoft.com/office/officeart/2018/2/layout/IconVerticalSolidList"/>
    <dgm:cxn modelId="{BF5CCC79-B3BF-4669-B7E7-DC1A1AC263A8}" type="presParOf" srcId="{8008D0BC-19F7-4325-A3BB-43CEA14779DD}" destId="{4D5081B5-198B-42BE-B04C-1300A8800C70}" srcOrd="3" destOrd="0" presId="urn:microsoft.com/office/officeart/2018/2/layout/IconVerticalSolidList"/>
    <dgm:cxn modelId="{3AD3DCA4-DECA-41D1-B03E-296E4B14F221}" type="presParOf" srcId="{1FA85323-3B1D-4CAA-AC63-B03D0F686260}" destId="{E3E6CE86-E3C4-41D5-AF36-227A097C9B0B}" srcOrd="1" destOrd="0" presId="urn:microsoft.com/office/officeart/2018/2/layout/IconVerticalSolidList"/>
    <dgm:cxn modelId="{086B180F-D7E3-44FB-9D55-47160DCBCF29}" type="presParOf" srcId="{1FA85323-3B1D-4CAA-AC63-B03D0F686260}" destId="{20F37C28-1979-4A40-A706-392B9CFBC940}" srcOrd="2" destOrd="0" presId="urn:microsoft.com/office/officeart/2018/2/layout/IconVerticalSolidList"/>
    <dgm:cxn modelId="{5D2CDA7C-C458-4206-8A23-8FE08982ADA6}" type="presParOf" srcId="{20F37C28-1979-4A40-A706-392B9CFBC940}" destId="{D302DB20-9924-4C91-9992-523F1859277C}" srcOrd="0" destOrd="0" presId="urn:microsoft.com/office/officeart/2018/2/layout/IconVerticalSolidList"/>
    <dgm:cxn modelId="{8ACAFF73-997D-4FDF-ACED-DF52AAE5B2AE}" type="presParOf" srcId="{20F37C28-1979-4A40-A706-392B9CFBC940}" destId="{5E5FF644-DE06-4CED-8EB7-CB0BA53E121D}" srcOrd="1" destOrd="0" presId="urn:microsoft.com/office/officeart/2018/2/layout/IconVerticalSolidList"/>
    <dgm:cxn modelId="{BB3C22A5-C0FB-4646-86FC-C02B2CA69B8D}" type="presParOf" srcId="{20F37C28-1979-4A40-A706-392B9CFBC940}" destId="{9CD477DE-AA80-47E4-81B5-4176988711E0}" srcOrd="2" destOrd="0" presId="urn:microsoft.com/office/officeart/2018/2/layout/IconVerticalSolidList"/>
    <dgm:cxn modelId="{0C2937F3-0119-4F98-9259-BF11750108A2}" type="presParOf" srcId="{20F37C28-1979-4A40-A706-392B9CFBC940}" destId="{E00F0919-F1CB-4B35-A00F-1C17E8D1DE2A}" srcOrd="3" destOrd="0" presId="urn:microsoft.com/office/officeart/2018/2/layout/IconVerticalSolidList"/>
    <dgm:cxn modelId="{B3C6420D-95E7-4F70-B5DB-FFB4442DF542}" type="presParOf" srcId="{1FA85323-3B1D-4CAA-AC63-B03D0F686260}" destId="{DC2C90A6-11C2-4941-9523-F3AAC91E9521}" srcOrd="3" destOrd="0" presId="urn:microsoft.com/office/officeart/2018/2/layout/IconVerticalSolidList"/>
    <dgm:cxn modelId="{28330DC0-C8F8-4A6C-BFBD-353D2F141686}" type="presParOf" srcId="{1FA85323-3B1D-4CAA-AC63-B03D0F686260}" destId="{CF089FF6-93AD-47B8-BCC7-3A69256D3AE3}" srcOrd="4" destOrd="0" presId="urn:microsoft.com/office/officeart/2018/2/layout/IconVerticalSolidList"/>
    <dgm:cxn modelId="{02D7DBC5-234C-4C1D-9883-7CEF0A7E5E66}" type="presParOf" srcId="{CF089FF6-93AD-47B8-BCC7-3A69256D3AE3}" destId="{99EC0A32-D562-42D6-BA51-19F9E2DD7DF2}" srcOrd="0" destOrd="0" presId="urn:microsoft.com/office/officeart/2018/2/layout/IconVerticalSolidList"/>
    <dgm:cxn modelId="{2BA2B69A-FBD7-4AF5-99E6-6610BEC716D6}" type="presParOf" srcId="{CF089FF6-93AD-47B8-BCC7-3A69256D3AE3}" destId="{D5F299AA-A50D-4549-8042-D1B323D9EEBB}" srcOrd="1" destOrd="0" presId="urn:microsoft.com/office/officeart/2018/2/layout/IconVerticalSolidList"/>
    <dgm:cxn modelId="{0EE07CA3-0060-4ED7-8C56-A95F6ED8F752}" type="presParOf" srcId="{CF089FF6-93AD-47B8-BCC7-3A69256D3AE3}" destId="{0D5B518D-5D2E-458C-B8A6-E8244AA1B0FD}" srcOrd="2" destOrd="0" presId="urn:microsoft.com/office/officeart/2018/2/layout/IconVerticalSolidList"/>
    <dgm:cxn modelId="{F97F8571-C1C2-4941-896D-B3DEA080ABA1}" type="presParOf" srcId="{CF089FF6-93AD-47B8-BCC7-3A69256D3AE3}" destId="{9B024A9D-4CC9-4C06-8520-F6C09F794B7C}" srcOrd="3" destOrd="0" presId="urn:microsoft.com/office/officeart/2018/2/layout/IconVerticalSolidList"/>
    <dgm:cxn modelId="{2629AB2A-C635-42FD-A44A-B827460DD2EF}" type="presParOf" srcId="{CF089FF6-93AD-47B8-BCC7-3A69256D3AE3}" destId="{661459DA-15DC-4E82-9AD2-3F8E8E267312}" srcOrd="4" destOrd="0" presId="urn:microsoft.com/office/officeart/2018/2/layout/IconVerticalSolidList"/>
    <dgm:cxn modelId="{354162C3-AD4D-4EB0-B84E-36CDC711085B}" type="presParOf" srcId="{1FA85323-3B1D-4CAA-AC63-B03D0F686260}" destId="{36641989-7DA6-4223-B358-8AC2D8D3A89D}" srcOrd="5" destOrd="0" presId="urn:microsoft.com/office/officeart/2018/2/layout/IconVerticalSolidList"/>
    <dgm:cxn modelId="{7A4A2E46-5B73-4263-830E-96E4269AB712}" type="presParOf" srcId="{1FA85323-3B1D-4CAA-AC63-B03D0F686260}" destId="{2160C52E-3A30-4C74-A878-9BBF7FE73BCE}" srcOrd="6" destOrd="0" presId="urn:microsoft.com/office/officeart/2018/2/layout/IconVerticalSolidList"/>
    <dgm:cxn modelId="{ED4CDCE4-2C62-4DF8-B1A1-D707D7BECB0E}" type="presParOf" srcId="{2160C52E-3A30-4C74-A878-9BBF7FE73BCE}" destId="{AA94E106-5A11-4331-A6A9-BF76A054B5C6}" srcOrd="0" destOrd="0" presId="urn:microsoft.com/office/officeart/2018/2/layout/IconVerticalSolidList"/>
    <dgm:cxn modelId="{3D7F4085-7E67-4C72-88BC-58E587F06FC4}" type="presParOf" srcId="{2160C52E-3A30-4C74-A878-9BBF7FE73BCE}" destId="{D046BF4A-5195-4B7C-8919-A5C785BD8C1B}" srcOrd="1" destOrd="0" presId="urn:microsoft.com/office/officeart/2018/2/layout/IconVerticalSolidList"/>
    <dgm:cxn modelId="{48B84DD2-6760-4ADB-AC9D-C4CB8DD76C54}" type="presParOf" srcId="{2160C52E-3A30-4C74-A878-9BBF7FE73BCE}" destId="{218B0060-2442-45FA-A36D-B5D2278CBC20}" srcOrd="2" destOrd="0" presId="urn:microsoft.com/office/officeart/2018/2/layout/IconVerticalSolidList"/>
    <dgm:cxn modelId="{97F76011-AF8C-4D17-A7E9-6C5458D02634}" type="presParOf" srcId="{2160C52E-3A30-4C74-A878-9BBF7FE73BCE}" destId="{17073784-9652-4D09-80ED-240595913694}" srcOrd="3" destOrd="0" presId="urn:microsoft.com/office/officeart/2018/2/layout/IconVerticalSolidList"/>
    <dgm:cxn modelId="{69D5CAED-8B51-4B7F-8D48-1E4FA4D78D8B}" type="presParOf" srcId="{1FA85323-3B1D-4CAA-AC63-B03D0F686260}" destId="{545C5FBE-49EA-405E-B8F9-EAA0889BC734}" srcOrd="7" destOrd="0" presId="urn:microsoft.com/office/officeart/2018/2/layout/IconVerticalSolidList"/>
    <dgm:cxn modelId="{7B6C69A9-779E-47EC-8D6B-8CC153ECF87D}" type="presParOf" srcId="{1FA85323-3B1D-4CAA-AC63-B03D0F686260}" destId="{5BFABF9A-1A4B-414C-A2B5-624157D3FA3E}" srcOrd="8" destOrd="0" presId="urn:microsoft.com/office/officeart/2018/2/layout/IconVerticalSolidList"/>
    <dgm:cxn modelId="{BBAF69EA-21F1-428D-843C-461D7B43CDDD}" type="presParOf" srcId="{5BFABF9A-1A4B-414C-A2B5-624157D3FA3E}" destId="{B2D6A6BD-0013-40D5-B99E-4BC141949E8F}" srcOrd="0" destOrd="0" presId="urn:microsoft.com/office/officeart/2018/2/layout/IconVerticalSolidList"/>
    <dgm:cxn modelId="{40F92A9A-D07F-432D-817A-7A5B7CBC30F1}" type="presParOf" srcId="{5BFABF9A-1A4B-414C-A2B5-624157D3FA3E}" destId="{D416B413-7F52-4399-81D6-E2C72029E221}" srcOrd="1" destOrd="0" presId="urn:microsoft.com/office/officeart/2018/2/layout/IconVerticalSolidList"/>
    <dgm:cxn modelId="{2DB68AA4-8418-44E1-8D89-1870CF43288D}" type="presParOf" srcId="{5BFABF9A-1A4B-414C-A2B5-624157D3FA3E}" destId="{693DF7F5-D4A0-4724-AEE6-C182F4B90BCD}" srcOrd="2" destOrd="0" presId="urn:microsoft.com/office/officeart/2018/2/layout/IconVerticalSolidList"/>
    <dgm:cxn modelId="{1D5E8F59-60BC-4F29-BC4B-609D43C604C1}" type="presParOf" srcId="{5BFABF9A-1A4B-414C-A2B5-624157D3FA3E}" destId="{D0E1D04D-D0B5-4C34-A68D-B06D81CC4B2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31300-F656-4D24-9779-2B0967A266EF}">
      <dsp:nvSpPr>
        <dsp:cNvPr id="0" name=""/>
        <dsp:cNvSpPr/>
      </dsp:nvSpPr>
      <dsp:spPr>
        <a:xfrm>
          <a:off x="0" y="630733"/>
          <a:ext cx="8596312" cy="11644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6A8A4-F1F1-4570-BE81-D9B8E3F1B1BA}">
      <dsp:nvSpPr>
        <dsp:cNvPr id="0" name=""/>
        <dsp:cNvSpPr/>
      </dsp:nvSpPr>
      <dsp:spPr>
        <a:xfrm>
          <a:off x="352240" y="892730"/>
          <a:ext cx="640437" cy="640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EDEAE-1E65-4E98-8B11-8937E5251B03}">
      <dsp:nvSpPr>
        <dsp:cNvPr id="0" name=""/>
        <dsp:cNvSpPr/>
      </dsp:nvSpPr>
      <dsp:spPr>
        <a:xfrm>
          <a:off x="1344917" y="630733"/>
          <a:ext cx="7251394" cy="1164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36" tIns="123236" rIns="123236" bIns="12323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Problem is getting AIR OUT </a:t>
          </a:r>
        </a:p>
      </dsp:txBody>
      <dsp:txXfrm>
        <a:off x="1344917" y="630733"/>
        <a:ext cx="7251394" cy="1164431"/>
      </dsp:txXfrm>
    </dsp:sp>
    <dsp:sp modelId="{19573DE1-C262-41D4-939C-E6DD7CCDFA33}">
      <dsp:nvSpPr>
        <dsp:cNvPr id="0" name=""/>
        <dsp:cNvSpPr/>
      </dsp:nvSpPr>
      <dsp:spPr>
        <a:xfrm>
          <a:off x="0" y="2086272"/>
          <a:ext cx="8596312" cy="11644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2245E8-6348-47E0-84FF-5EE2F25C2BB3}">
      <dsp:nvSpPr>
        <dsp:cNvPr id="0" name=""/>
        <dsp:cNvSpPr/>
      </dsp:nvSpPr>
      <dsp:spPr>
        <a:xfrm>
          <a:off x="352240" y="2348269"/>
          <a:ext cx="640437" cy="640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A4883C-C1F5-4E27-A65A-B30142F00B17}">
      <dsp:nvSpPr>
        <dsp:cNvPr id="0" name=""/>
        <dsp:cNvSpPr/>
      </dsp:nvSpPr>
      <dsp:spPr>
        <a:xfrm>
          <a:off x="1344917" y="2086272"/>
          <a:ext cx="7251394" cy="1164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36" tIns="123236" rIns="123236" bIns="12323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Decreased vital capacity and increased residual volume</a:t>
          </a:r>
        </a:p>
      </dsp:txBody>
      <dsp:txXfrm>
        <a:off x="1344917" y="2086272"/>
        <a:ext cx="7251394" cy="11644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A0175-235B-4A4B-9A3E-8862EC10DE36}">
      <dsp:nvSpPr>
        <dsp:cNvPr id="0" name=""/>
        <dsp:cNvSpPr/>
      </dsp:nvSpPr>
      <dsp:spPr>
        <a:xfrm>
          <a:off x="0" y="1255"/>
          <a:ext cx="8596312" cy="53502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097127-C33F-4482-AB25-4114CE4BAC60}">
      <dsp:nvSpPr>
        <dsp:cNvPr id="0" name=""/>
        <dsp:cNvSpPr/>
      </dsp:nvSpPr>
      <dsp:spPr>
        <a:xfrm>
          <a:off x="161844" y="121636"/>
          <a:ext cx="294263" cy="2942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81930-57BC-428F-AFA6-CB7FE5320DD1}">
      <dsp:nvSpPr>
        <dsp:cNvPr id="0" name=""/>
        <dsp:cNvSpPr/>
      </dsp:nvSpPr>
      <dsp:spPr>
        <a:xfrm>
          <a:off x="617953" y="1255"/>
          <a:ext cx="7978358" cy="53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623" tIns="56623" rIns="56623" bIns="56623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Disease of mucus production</a:t>
          </a:r>
        </a:p>
      </dsp:txBody>
      <dsp:txXfrm>
        <a:off x="617953" y="1255"/>
        <a:ext cx="7978358" cy="535024"/>
      </dsp:txXfrm>
    </dsp:sp>
    <dsp:sp modelId="{F112722B-C332-4E84-BB08-1C88B4E0713C}">
      <dsp:nvSpPr>
        <dsp:cNvPr id="0" name=""/>
        <dsp:cNvSpPr/>
      </dsp:nvSpPr>
      <dsp:spPr>
        <a:xfrm>
          <a:off x="0" y="670035"/>
          <a:ext cx="8596312" cy="53502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4C9C7-9BB1-4E12-BEE1-2CC9805B9FD3}">
      <dsp:nvSpPr>
        <dsp:cNvPr id="0" name=""/>
        <dsp:cNvSpPr/>
      </dsp:nvSpPr>
      <dsp:spPr>
        <a:xfrm>
          <a:off x="161844" y="790416"/>
          <a:ext cx="294263" cy="2942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45985-A118-4262-92BC-CCD77887B853}">
      <dsp:nvSpPr>
        <dsp:cNvPr id="0" name=""/>
        <dsp:cNvSpPr/>
      </dsp:nvSpPr>
      <dsp:spPr>
        <a:xfrm>
          <a:off x="617953" y="670035"/>
          <a:ext cx="7978358" cy="53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623" tIns="56623" rIns="56623" bIns="56623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Results in chronic airway injury and narrowing from inflammation in small airways</a:t>
          </a:r>
        </a:p>
      </dsp:txBody>
      <dsp:txXfrm>
        <a:off x="617953" y="670035"/>
        <a:ext cx="7978358" cy="535024"/>
      </dsp:txXfrm>
    </dsp:sp>
    <dsp:sp modelId="{C66D1DEC-D69F-4A43-B98A-68A7E0EB1467}">
      <dsp:nvSpPr>
        <dsp:cNvPr id="0" name=""/>
        <dsp:cNvSpPr/>
      </dsp:nvSpPr>
      <dsp:spPr>
        <a:xfrm>
          <a:off x="0" y="1338816"/>
          <a:ext cx="8596312" cy="53502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787148-69B3-4A1F-B44A-823997EBEB32}">
      <dsp:nvSpPr>
        <dsp:cNvPr id="0" name=""/>
        <dsp:cNvSpPr/>
      </dsp:nvSpPr>
      <dsp:spPr>
        <a:xfrm>
          <a:off x="161844" y="1459196"/>
          <a:ext cx="294263" cy="2942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0AE1B-0DD9-460A-B488-5787AA7DB8C0}">
      <dsp:nvSpPr>
        <dsp:cNvPr id="0" name=""/>
        <dsp:cNvSpPr/>
      </dsp:nvSpPr>
      <dsp:spPr>
        <a:xfrm>
          <a:off x="617953" y="1338816"/>
          <a:ext cx="7978358" cy="53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623" tIns="56623" rIns="56623" bIns="56623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mucus production</a:t>
          </a:r>
        </a:p>
      </dsp:txBody>
      <dsp:txXfrm>
        <a:off x="617953" y="1338816"/>
        <a:ext cx="7978358" cy="535024"/>
      </dsp:txXfrm>
    </dsp:sp>
    <dsp:sp modelId="{3564D006-6727-4BE7-81C3-6AAA5E581294}">
      <dsp:nvSpPr>
        <dsp:cNvPr id="0" name=""/>
        <dsp:cNvSpPr/>
      </dsp:nvSpPr>
      <dsp:spPr>
        <a:xfrm>
          <a:off x="0" y="2007596"/>
          <a:ext cx="8596312" cy="53502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DE8FC5-C976-470F-AAFC-BC260D8062D5}">
      <dsp:nvSpPr>
        <dsp:cNvPr id="0" name=""/>
        <dsp:cNvSpPr/>
      </dsp:nvSpPr>
      <dsp:spPr>
        <a:xfrm>
          <a:off x="161844" y="2127976"/>
          <a:ext cx="294263" cy="2942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7AE1C-E543-4C5A-AAF7-C349936C9D61}">
      <dsp:nvSpPr>
        <dsp:cNvPr id="0" name=""/>
        <dsp:cNvSpPr/>
      </dsp:nvSpPr>
      <dsp:spPr>
        <a:xfrm>
          <a:off x="617953" y="2007596"/>
          <a:ext cx="7978358" cy="53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623" tIns="56623" rIns="56623" bIns="56623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Normal ciliated pseudostratified squamous epithelium replaced by squamous metaplasia </a:t>
          </a:r>
        </a:p>
      </dsp:txBody>
      <dsp:txXfrm>
        <a:off x="617953" y="2007596"/>
        <a:ext cx="7978358" cy="535024"/>
      </dsp:txXfrm>
    </dsp:sp>
    <dsp:sp modelId="{4368C5C5-B62E-4529-8176-F1D795C1D576}">
      <dsp:nvSpPr>
        <dsp:cNvPr id="0" name=""/>
        <dsp:cNvSpPr/>
      </dsp:nvSpPr>
      <dsp:spPr>
        <a:xfrm>
          <a:off x="0" y="2676376"/>
          <a:ext cx="8596312" cy="53502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99977-2BC9-4E8C-BDB6-66409CA7427A}">
      <dsp:nvSpPr>
        <dsp:cNvPr id="0" name=""/>
        <dsp:cNvSpPr/>
      </dsp:nvSpPr>
      <dsp:spPr>
        <a:xfrm>
          <a:off x="161844" y="2796757"/>
          <a:ext cx="294263" cy="29426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B0229F-98F9-4066-A291-D841F3881862}">
      <dsp:nvSpPr>
        <dsp:cNvPr id="0" name=""/>
        <dsp:cNvSpPr/>
      </dsp:nvSpPr>
      <dsp:spPr>
        <a:xfrm>
          <a:off x="617953" y="2676376"/>
          <a:ext cx="7978358" cy="53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623" tIns="56623" rIns="56623" bIns="56623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Hypertrophy and Hyperplasia of submucosal glans is the prominent feature </a:t>
          </a:r>
        </a:p>
      </dsp:txBody>
      <dsp:txXfrm>
        <a:off x="617953" y="2676376"/>
        <a:ext cx="7978358" cy="535024"/>
      </dsp:txXfrm>
    </dsp:sp>
    <dsp:sp modelId="{0AB658A4-6E23-4CB1-A725-2F0D1B8760D9}">
      <dsp:nvSpPr>
        <dsp:cNvPr id="0" name=""/>
        <dsp:cNvSpPr/>
      </dsp:nvSpPr>
      <dsp:spPr>
        <a:xfrm>
          <a:off x="0" y="3345157"/>
          <a:ext cx="8596312" cy="53502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A91A8-281A-4BC8-9CA3-44252BC03069}">
      <dsp:nvSpPr>
        <dsp:cNvPr id="0" name=""/>
        <dsp:cNvSpPr/>
      </dsp:nvSpPr>
      <dsp:spPr>
        <a:xfrm>
          <a:off x="161844" y="3465537"/>
          <a:ext cx="294263" cy="29426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76A99-A6A9-42CC-AD06-085DA3E07BAD}">
      <dsp:nvSpPr>
        <dsp:cNvPr id="0" name=""/>
        <dsp:cNvSpPr/>
      </dsp:nvSpPr>
      <dsp:spPr>
        <a:xfrm>
          <a:off x="617953" y="3345157"/>
          <a:ext cx="7978358" cy="53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623" tIns="56623" rIns="56623" bIns="56623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Usually caused by smoking </a:t>
          </a:r>
        </a:p>
      </dsp:txBody>
      <dsp:txXfrm>
        <a:off x="617953" y="3345157"/>
        <a:ext cx="7978358" cy="5350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413C1-599F-4B55-9F89-0E24C32F3DCF}">
      <dsp:nvSpPr>
        <dsp:cNvPr id="0" name=""/>
        <dsp:cNvSpPr/>
      </dsp:nvSpPr>
      <dsp:spPr>
        <a:xfrm>
          <a:off x="0" y="3988"/>
          <a:ext cx="6492875" cy="8495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57BEA1-F8CA-423B-962C-D18765C5FC1F}">
      <dsp:nvSpPr>
        <dsp:cNvPr id="0" name=""/>
        <dsp:cNvSpPr/>
      </dsp:nvSpPr>
      <dsp:spPr>
        <a:xfrm>
          <a:off x="256995" y="195141"/>
          <a:ext cx="467263" cy="4672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719DE-6358-470E-BC00-9EE9020446F4}">
      <dsp:nvSpPr>
        <dsp:cNvPr id="0" name=""/>
        <dsp:cNvSpPr/>
      </dsp:nvSpPr>
      <dsp:spPr>
        <a:xfrm>
          <a:off x="981253" y="3988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Persistent and progressive AIRFLOW limitation that is NOT fully reversible</a:t>
          </a:r>
        </a:p>
      </dsp:txBody>
      <dsp:txXfrm>
        <a:off x="981253" y="3988"/>
        <a:ext cx="5511621" cy="849570"/>
      </dsp:txXfrm>
    </dsp:sp>
    <dsp:sp modelId="{15115EAB-7619-466A-A3BF-96310E57073F}">
      <dsp:nvSpPr>
        <dsp:cNvPr id="0" name=""/>
        <dsp:cNvSpPr/>
      </dsp:nvSpPr>
      <dsp:spPr>
        <a:xfrm>
          <a:off x="0" y="1065951"/>
          <a:ext cx="6492875" cy="8495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886CD-072D-4BB1-BE11-9B4BC12B277E}">
      <dsp:nvSpPr>
        <dsp:cNvPr id="0" name=""/>
        <dsp:cNvSpPr/>
      </dsp:nvSpPr>
      <dsp:spPr>
        <a:xfrm>
          <a:off x="256995" y="1257105"/>
          <a:ext cx="467263" cy="4672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10500-CBCD-48CE-B475-2F9A93E546D8}">
      <dsp:nvSpPr>
        <dsp:cNvPr id="0" name=""/>
        <dsp:cNvSpPr/>
      </dsp:nvSpPr>
      <dsp:spPr>
        <a:xfrm>
          <a:off x="981253" y="1065951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Start out with normal lung function but b/c of an irritant causes an inflammatory response </a:t>
          </a:r>
        </a:p>
      </dsp:txBody>
      <dsp:txXfrm>
        <a:off x="981253" y="1065951"/>
        <a:ext cx="5511621" cy="849570"/>
      </dsp:txXfrm>
    </dsp:sp>
    <dsp:sp modelId="{4899A368-7D8C-4CA6-A798-FE0FA44690E6}">
      <dsp:nvSpPr>
        <dsp:cNvPr id="0" name=""/>
        <dsp:cNvSpPr/>
      </dsp:nvSpPr>
      <dsp:spPr>
        <a:xfrm>
          <a:off x="0" y="2127914"/>
          <a:ext cx="6492875" cy="8495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38F093-B729-4171-A563-7D166C8E7C38}">
      <dsp:nvSpPr>
        <dsp:cNvPr id="0" name=""/>
        <dsp:cNvSpPr/>
      </dsp:nvSpPr>
      <dsp:spPr>
        <a:xfrm>
          <a:off x="256995" y="2319068"/>
          <a:ext cx="467263" cy="4672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BD407-E6AC-44A2-B1AE-0A3E75BEF179}">
      <dsp:nvSpPr>
        <dsp:cNvPr id="0" name=""/>
        <dsp:cNvSpPr/>
      </dsp:nvSpPr>
      <dsp:spPr>
        <a:xfrm>
          <a:off x="981253" y="2127914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Diagnosed by FEV1/FVC ratio  &lt; 70% or has spirometry evidence of obstruction</a:t>
          </a:r>
          <a:endParaRPr lang="en-US" sz="1900" kern="1200"/>
        </a:p>
      </dsp:txBody>
      <dsp:txXfrm>
        <a:off x="981253" y="2127914"/>
        <a:ext cx="5511621" cy="849570"/>
      </dsp:txXfrm>
    </dsp:sp>
    <dsp:sp modelId="{F83AA2E1-4C0C-4905-B5E8-1318E6701C3B}">
      <dsp:nvSpPr>
        <dsp:cNvPr id="0" name=""/>
        <dsp:cNvSpPr/>
      </dsp:nvSpPr>
      <dsp:spPr>
        <a:xfrm>
          <a:off x="0" y="3189877"/>
          <a:ext cx="6492875" cy="8495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5AC58-E0AF-4808-96BB-CFD2168708EC}">
      <dsp:nvSpPr>
        <dsp:cNvPr id="0" name=""/>
        <dsp:cNvSpPr/>
      </dsp:nvSpPr>
      <dsp:spPr>
        <a:xfrm>
          <a:off x="256995" y="3381031"/>
          <a:ext cx="467263" cy="4672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FE99C-D666-4D0B-B955-6F83DA750E48}">
      <dsp:nvSpPr>
        <dsp:cNvPr id="0" name=""/>
        <dsp:cNvSpPr/>
      </dsp:nvSpPr>
      <dsp:spPr>
        <a:xfrm>
          <a:off x="981253" y="3189877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May result in emphysema changes </a:t>
          </a:r>
        </a:p>
      </dsp:txBody>
      <dsp:txXfrm>
        <a:off x="981253" y="3189877"/>
        <a:ext cx="5511621" cy="849570"/>
      </dsp:txXfrm>
    </dsp:sp>
    <dsp:sp modelId="{08865F2C-8E4E-43F7-9B18-507A0BC5515E}">
      <dsp:nvSpPr>
        <dsp:cNvPr id="0" name=""/>
        <dsp:cNvSpPr/>
      </dsp:nvSpPr>
      <dsp:spPr>
        <a:xfrm>
          <a:off x="0" y="4251840"/>
          <a:ext cx="6492875" cy="84957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ED3F9-BD55-4E2D-9F88-30F9A7ADAF09}">
      <dsp:nvSpPr>
        <dsp:cNvPr id="0" name=""/>
        <dsp:cNvSpPr/>
      </dsp:nvSpPr>
      <dsp:spPr>
        <a:xfrm>
          <a:off x="256995" y="4442994"/>
          <a:ext cx="467263" cy="46726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4182C9-A8BB-47F7-8CDE-5C9573BE6ECE}">
      <dsp:nvSpPr>
        <dsp:cNvPr id="0" name=""/>
        <dsp:cNvSpPr/>
      </dsp:nvSpPr>
      <dsp:spPr>
        <a:xfrm>
          <a:off x="981253" y="4251840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Chronic bronchitis may or may not be present </a:t>
          </a:r>
        </a:p>
      </dsp:txBody>
      <dsp:txXfrm>
        <a:off x="981253" y="4251840"/>
        <a:ext cx="5511621" cy="8495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69702-FE26-4E3F-A62E-BD1981876764}">
      <dsp:nvSpPr>
        <dsp:cNvPr id="0" name=""/>
        <dsp:cNvSpPr/>
      </dsp:nvSpPr>
      <dsp:spPr>
        <a:xfrm>
          <a:off x="962237" y="41222"/>
          <a:ext cx="604800" cy="60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2DB4F-E751-4CE0-AA27-E57313B2AE04}">
      <dsp:nvSpPr>
        <dsp:cNvPr id="0" name=""/>
        <dsp:cNvSpPr/>
      </dsp:nvSpPr>
      <dsp:spPr>
        <a:xfrm>
          <a:off x="1089245" y="168230"/>
          <a:ext cx="350784" cy="3507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B2E6A-442B-40BE-A7C2-109212575C80}">
      <dsp:nvSpPr>
        <dsp:cNvPr id="0" name=""/>
        <dsp:cNvSpPr/>
      </dsp:nvSpPr>
      <dsp:spPr>
        <a:xfrm>
          <a:off x="1696637" y="41222"/>
          <a:ext cx="1425600" cy="60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 disease of Lung parenchyma- NOT AIRWAYS </a:t>
          </a:r>
        </a:p>
      </dsp:txBody>
      <dsp:txXfrm>
        <a:off x="1696637" y="41222"/>
        <a:ext cx="1425600" cy="604800"/>
      </dsp:txXfrm>
    </dsp:sp>
    <dsp:sp modelId="{6E849F92-F88A-48EF-A3F8-2A690753B62E}">
      <dsp:nvSpPr>
        <dsp:cNvPr id="0" name=""/>
        <dsp:cNvSpPr/>
      </dsp:nvSpPr>
      <dsp:spPr>
        <a:xfrm>
          <a:off x="3370637" y="41222"/>
          <a:ext cx="604800" cy="6048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B30F8-C532-4488-A013-B8B49E2765AB}">
      <dsp:nvSpPr>
        <dsp:cNvPr id="0" name=""/>
        <dsp:cNvSpPr/>
      </dsp:nvSpPr>
      <dsp:spPr>
        <a:xfrm>
          <a:off x="3497645" y="168230"/>
          <a:ext cx="350784" cy="3507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07EEC-2A36-49EE-881C-1905C3DD4C62}">
      <dsp:nvSpPr>
        <dsp:cNvPr id="0" name=""/>
        <dsp:cNvSpPr/>
      </dsp:nvSpPr>
      <dsp:spPr>
        <a:xfrm>
          <a:off x="4105037" y="41222"/>
          <a:ext cx="1425600" cy="60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Loss of elastic recoil- to support airways during expiration</a:t>
          </a:r>
        </a:p>
      </dsp:txBody>
      <dsp:txXfrm>
        <a:off x="4105037" y="41222"/>
        <a:ext cx="1425600" cy="604800"/>
      </dsp:txXfrm>
    </dsp:sp>
    <dsp:sp modelId="{B70D9886-DC2A-4E50-AA38-9D0DCE1FC487}">
      <dsp:nvSpPr>
        <dsp:cNvPr id="0" name=""/>
        <dsp:cNvSpPr/>
      </dsp:nvSpPr>
      <dsp:spPr>
        <a:xfrm>
          <a:off x="962237" y="1513941"/>
          <a:ext cx="604800" cy="6048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C5E2C-041E-44AF-BF48-6A46D364B155}">
      <dsp:nvSpPr>
        <dsp:cNvPr id="0" name=""/>
        <dsp:cNvSpPr/>
      </dsp:nvSpPr>
      <dsp:spPr>
        <a:xfrm>
          <a:off x="1089245" y="1640949"/>
          <a:ext cx="350784" cy="35078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744C0-0E7F-4771-8682-2AAAD6A46455}">
      <dsp:nvSpPr>
        <dsp:cNvPr id="0" name=""/>
        <dsp:cNvSpPr/>
      </dsp:nvSpPr>
      <dsp:spPr>
        <a:xfrm>
          <a:off x="1696637" y="1513941"/>
          <a:ext cx="1425600" cy="60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Primary pathophysiology is progressive destruction of terminal respiratory units. </a:t>
          </a:r>
        </a:p>
      </dsp:txBody>
      <dsp:txXfrm>
        <a:off x="1696637" y="1513941"/>
        <a:ext cx="1425600" cy="604800"/>
      </dsp:txXfrm>
    </dsp:sp>
    <dsp:sp modelId="{58037A35-C445-4031-875C-89FEEDBCA75A}">
      <dsp:nvSpPr>
        <dsp:cNvPr id="0" name=""/>
        <dsp:cNvSpPr/>
      </dsp:nvSpPr>
      <dsp:spPr>
        <a:xfrm>
          <a:off x="3370637" y="1513941"/>
          <a:ext cx="604800" cy="6048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CF9C4-42EC-4BD0-B699-6DB119E71044}">
      <dsp:nvSpPr>
        <dsp:cNvPr id="0" name=""/>
        <dsp:cNvSpPr/>
      </dsp:nvSpPr>
      <dsp:spPr>
        <a:xfrm>
          <a:off x="3497645" y="1640949"/>
          <a:ext cx="350784" cy="35078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FBFB38-D984-483D-BC19-C2D205EC5D06}">
      <dsp:nvSpPr>
        <dsp:cNvPr id="0" name=""/>
        <dsp:cNvSpPr/>
      </dsp:nvSpPr>
      <dsp:spPr>
        <a:xfrm>
          <a:off x="4105037" y="1513941"/>
          <a:ext cx="1425600" cy="60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Inflammation is NOT </a:t>
          </a:r>
          <a:r>
            <a:rPr lang="en-US" sz="1100" kern="1200"/>
            <a:t>a primary factor </a:t>
          </a:r>
        </a:p>
      </dsp:txBody>
      <dsp:txXfrm>
        <a:off x="4105037" y="1513941"/>
        <a:ext cx="1425600" cy="604800"/>
      </dsp:txXfrm>
    </dsp:sp>
    <dsp:sp modelId="{2D322A67-0054-451A-B952-8BC209EA9BE6}">
      <dsp:nvSpPr>
        <dsp:cNvPr id="0" name=""/>
        <dsp:cNvSpPr/>
      </dsp:nvSpPr>
      <dsp:spPr>
        <a:xfrm>
          <a:off x="962237" y="2986659"/>
          <a:ext cx="604800" cy="6048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E96D97-F05A-47AA-84A2-6DF54380BB76}">
      <dsp:nvSpPr>
        <dsp:cNvPr id="0" name=""/>
        <dsp:cNvSpPr/>
      </dsp:nvSpPr>
      <dsp:spPr>
        <a:xfrm>
          <a:off x="1089245" y="3113667"/>
          <a:ext cx="350784" cy="35078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C6F78-B73C-4F8B-AD9A-C659E6EEDEC9}">
      <dsp:nvSpPr>
        <dsp:cNvPr id="0" name=""/>
        <dsp:cNvSpPr/>
      </dsp:nvSpPr>
      <dsp:spPr>
        <a:xfrm>
          <a:off x="1696637" y="2986659"/>
          <a:ext cx="1425600" cy="60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The loss of </a:t>
          </a:r>
          <a:r>
            <a:rPr lang="en-US" sz="1100" b="1" kern="1200"/>
            <a:t>AIR SURFACE </a:t>
          </a:r>
          <a:r>
            <a:rPr lang="en-US" sz="1100" kern="1200"/>
            <a:t>area and accompanying gas exchange produces the hypoxia and dyspnea. </a:t>
          </a:r>
        </a:p>
      </dsp:txBody>
      <dsp:txXfrm>
        <a:off x="1696637" y="2986659"/>
        <a:ext cx="1425600" cy="604800"/>
      </dsp:txXfrm>
    </dsp:sp>
    <dsp:sp modelId="{473EFAE4-570B-4CCD-823A-651C6B8C7232}">
      <dsp:nvSpPr>
        <dsp:cNvPr id="0" name=""/>
        <dsp:cNvSpPr/>
      </dsp:nvSpPr>
      <dsp:spPr>
        <a:xfrm>
          <a:off x="3370637" y="2986659"/>
          <a:ext cx="604800" cy="60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CE5A2-939C-44A9-BA25-D898E692983D}">
      <dsp:nvSpPr>
        <dsp:cNvPr id="0" name=""/>
        <dsp:cNvSpPr/>
      </dsp:nvSpPr>
      <dsp:spPr>
        <a:xfrm>
          <a:off x="3497645" y="3113667"/>
          <a:ext cx="350784" cy="35078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6C5C2-E137-4303-BC8A-50530BD21BC5}">
      <dsp:nvSpPr>
        <dsp:cNvPr id="0" name=""/>
        <dsp:cNvSpPr/>
      </dsp:nvSpPr>
      <dsp:spPr>
        <a:xfrm>
          <a:off x="4105037" y="2986659"/>
          <a:ext cx="1425600" cy="60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Two types – Centriacinar and Panacinar </a:t>
          </a:r>
        </a:p>
      </dsp:txBody>
      <dsp:txXfrm>
        <a:off x="4105037" y="2986659"/>
        <a:ext cx="1425600" cy="604800"/>
      </dsp:txXfrm>
    </dsp:sp>
    <dsp:sp modelId="{F1A02332-ED36-4556-B322-42F6F30A1996}">
      <dsp:nvSpPr>
        <dsp:cNvPr id="0" name=""/>
        <dsp:cNvSpPr/>
      </dsp:nvSpPr>
      <dsp:spPr>
        <a:xfrm>
          <a:off x="962237" y="4459376"/>
          <a:ext cx="604800" cy="6048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EDB95-8D49-4B4E-9CCE-7F8B280F7B97}">
      <dsp:nvSpPr>
        <dsp:cNvPr id="0" name=""/>
        <dsp:cNvSpPr/>
      </dsp:nvSpPr>
      <dsp:spPr>
        <a:xfrm>
          <a:off x="1089245" y="4586385"/>
          <a:ext cx="350784" cy="35078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9575E-28BB-454C-9754-5A24B0025278}">
      <dsp:nvSpPr>
        <dsp:cNvPr id="0" name=""/>
        <dsp:cNvSpPr/>
      </dsp:nvSpPr>
      <dsp:spPr>
        <a:xfrm>
          <a:off x="1696637" y="4459376"/>
          <a:ext cx="1425600" cy="60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Centriacinar is destruction the center of the terminal unit – bronchioles and alveolar ducts spared (this is most common with smokers)</a:t>
          </a:r>
        </a:p>
      </dsp:txBody>
      <dsp:txXfrm>
        <a:off x="1696637" y="4459376"/>
        <a:ext cx="1425600" cy="6048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A2897-C17A-4C5B-BA24-04FC1B84EFBE}">
      <dsp:nvSpPr>
        <dsp:cNvPr id="0" name=""/>
        <dsp:cNvSpPr/>
      </dsp:nvSpPr>
      <dsp:spPr>
        <a:xfrm>
          <a:off x="0" y="3988"/>
          <a:ext cx="6492875" cy="8495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1FEE8A-7C45-4F72-B509-E742CF134200}">
      <dsp:nvSpPr>
        <dsp:cNvPr id="0" name=""/>
        <dsp:cNvSpPr/>
      </dsp:nvSpPr>
      <dsp:spPr>
        <a:xfrm>
          <a:off x="256995" y="195141"/>
          <a:ext cx="467263" cy="4672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081B5-198B-42BE-B04C-1300A8800C70}">
      <dsp:nvSpPr>
        <dsp:cNvPr id="0" name=""/>
        <dsp:cNvSpPr/>
      </dsp:nvSpPr>
      <dsp:spPr>
        <a:xfrm>
          <a:off x="981253" y="3988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FEV1- total expiration in one second </a:t>
          </a:r>
        </a:p>
      </dsp:txBody>
      <dsp:txXfrm>
        <a:off x="981253" y="3988"/>
        <a:ext cx="5511621" cy="849570"/>
      </dsp:txXfrm>
    </dsp:sp>
    <dsp:sp modelId="{D302DB20-9924-4C91-9992-523F1859277C}">
      <dsp:nvSpPr>
        <dsp:cNvPr id="0" name=""/>
        <dsp:cNvSpPr/>
      </dsp:nvSpPr>
      <dsp:spPr>
        <a:xfrm>
          <a:off x="0" y="1065951"/>
          <a:ext cx="6492875" cy="8495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5FF644-DE06-4CED-8EB7-CB0BA53E121D}">
      <dsp:nvSpPr>
        <dsp:cNvPr id="0" name=""/>
        <dsp:cNvSpPr/>
      </dsp:nvSpPr>
      <dsp:spPr>
        <a:xfrm>
          <a:off x="256995" y="1257105"/>
          <a:ext cx="467263" cy="4672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F0919-F1CB-4B35-A00F-1C17E8D1DE2A}">
      <dsp:nvSpPr>
        <dsp:cNvPr id="0" name=""/>
        <dsp:cNvSpPr/>
      </dsp:nvSpPr>
      <dsp:spPr>
        <a:xfrm>
          <a:off x="981253" y="1065951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FVC- total expiration over time </a:t>
          </a:r>
        </a:p>
      </dsp:txBody>
      <dsp:txXfrm>
        <a:off x="981253" y="1065951"/>
        <a:ext cx="5511621" cy="849570"/>
      </dsp:txXfrm>
    </dsp:sp>
    <dsp:sp modelId="{99EC0A32-D562-42D6-BA51-19F9E2DD7DF2}">
      <dsp:nvSpPr>
        <dsp:cNvPr id="0" name=""/>
        <dsp:cNvSpPr/>
      </dsp:nvSpPr>
      <dsp:spPr>
        <a:xfrm>
          <a:off x="0" y="2127914"/>
          <a:ext cx="6492875" cy="8495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F299AA-A50D-4549-8042-D1B323D9EEBB}">
      <dsp:nvSpPr>
        <dsp:cNvPr id="0" name=""/>
        <dsp:cNvSpPr/>
      </dsp:nvSpPr>
      <dsp:spPr>
        <a:xfrm>
          <a:off x="256995" y="2319068"/>
          <a:ext cx="467263" cy="4672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024A9D-4CC9-4C06-8520-F6C09F794B7C}">
      <dsp:nvSpPr>
        <dsp:cNvPr id="0" name=""/>
        <dsp:cNvSpPr/>
      </dsp:nvSpPr>
      <dsp:spPr>
        <a:xfrm>
          <a:off x="981253" y="2127914"/>
          <a:ext cx="2921793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FEV1/ FVC ratio </a:t>
          </a:r>
        </a:p>
      </dsp:txBody>
      <dsp:txXfrm>
        <a:off x="981253" y="2127914"/>
        <a:ext cx="2921793" cy="849570"/>
      </dsp:txXfrm>
    </dsp:sp>
    <dsp:sp modelId="{661459DA-15DC-4E82-9AD2-3F8E8E267312}">
      <dsp:nvSpPr>
        <dsp:cNvPr id="0" name=""/>
        <dsp:cNvSpPr/>
      </dsp:nvSpPr>
      <dsp:spPr>
        <a:xfrm>
          <a:off x="3903047" y="2127914"/>
          <a:ext cx="2589827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=considered the most sensitive indicator for early airflow limitation </a:t>
          </a:r>
          <a:endParaRPr lang="en-US" sz="1200" kern="1200"/>
        </a:p>
      </dsp:txBody>
      <dsp:txXfrm>
        <a:off x="3903047" y="2127914"/>
        <a:ext cx="2589827" cy="849570"/>
      </dsp:txXfrm>
    </dsp:sp>
    <dsp:sp modelId="{AA94E106-5A11-4331-A6A9-BF76A054B5C6}">
      <dsp:nvSpPr>
        <dsp:cNvPr id="0" name=""/>
        <dsp:cNvSpPr/>
      </dsp:nvSpPr>
      <dsp:spPr>
        <a:xfrm>
          <a:off x="0" y="3189877"/>
          <a:ext cx="6492875" cy="8495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46BF4A-5195-4B7C-8919-A5C785BD8C1B}">
      <dsp:nvSpPr>
        <dsp:cNvPr id="0" name=""/>
        <dsp:cNvSpPr/>
      </dsp:nvSpPr>
      <dsp:spPr>
        <a:xfrm>
          <a:off x="256995" y="3381031"/>
          <a:ext cx="467263" cy="4672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073784-9652-4D09-80ED-240595913694}">
      <dsp:nvSpPr>
        <dsp:cNvPr id="0" name=""/>
        <dsp:cNvSpPr/>
      </dsp:nvSpPr>
      <dsp:spPr>
        <a:xfrm>
          <a:off x="981253" y="3189877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70% or less is evidence of obstruction- despite normal FEV1 </a:t>
          </a:r>
        </a:p>
      </dsp:txBody>
      <dsp:txXfrm>
        <a:off x="981253" y="3189877"/>
        <a:ext cx="5511621" cy="849570"/>
      </dsp:txXfrm>
    </dsp:sp>
    <dsp:sp modelId="{B2D6A6BD-0013-40D5-B99E-4BC141949E8F}">
      <dsp:nvSpPr>
        <dsp:cNvPr id="0" name=""/>
        <dsp:cNvSpPr/>
      </dsp:nvSpPr>
      <dsp:spPr>
        <a:xfrm>
          <a:off x="0" y="4251840"/>
          <a:ext cx="6492875" cy="84957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16B413-7F52-4399-81D6-E2C72029E221}">
      <dsp:nvSpPr>
        <dsp:cNvPr id="0" name=""/>
        <dsp:cNvSpPr/>
      </dsp:nvSpPr>
      <dsp:spPr>
        <a:xfrm>
          <a:off x="256995" y="4442994"/>
          <a:ext cx="467263" cy="46726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1D04D-D0B5-4C34-A68D-B06D81CC4B20}">
      <dsp:nvSpPr>
        <dsp:cNvPr id="0" name=""/>
        <dsp:cNvSpPr/>
      </dsp:nvSpPr>
      <dsp:spPr>
        <a:xfrm>
          <a:off x="981253" y="4251840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Will compare this finding pre and post albuterol- with a 25 % improvement in ratio after albuterol treatment you have an Asthmatic pattern b/c it is reversible. </a:t>
          </a:r>
        </a:p>
      </dsp:txBody>
      <dsp:txXfrm>
        <a:off x="981253" y="4251840"/>
        <a:ext cx="5511621" cy="849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A7C35-F510-4669-99F3-227AC38BF5DF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EB8A8-8E88-4D52-930A-7397C634F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54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Normally the endothelium of the lung is smooth but in Asthma it is chronically irritated which makes it rough and bumpy. This produces a subclinical inflammatory response which then becomes hypersensitive to allergens.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B8A8-8E88-4D52-930A-7397C634F2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0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in Asthma the body has an abnormal condition of inflammation that is causing the disease process – which is different in COPD. </a:t>
            </a:r>
          </a:p>
          <a:p>
            <a:r>
              <a:rPr lang="en-US" dirty="0"/>
              <a:t>With spirometry you will see a 25% improvement in FEV1 after an albuterol treatment. </a:t>
            </a:r>
          </a:p>
          <a:p>
            <a:r>
              <a:rPr lang="en-US" dirty="0"/>
              <a:t>This airway limitation is reversible which is also different from COPD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B8A8-8E88-4D52-930A-7397C634F2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66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Chronic bronchitis is a disease of mucus production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B8A8-8E88-4D52-930A-7397C634F2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65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B8A8-8E88-4D52-930A-7397C634F2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6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B8A8-8E88-4D52-930A-7397C634F2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86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Which result would you rather have?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EB8A8-8E88-4D52-930A-7397C634F2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99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676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16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890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1267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4332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59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2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678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279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1289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46361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7385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27798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7722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7916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35159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21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commons.wikimedia.org/wiki/File:Asthma_triggers_2.P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fermeriastgo.blogspot.com/2015_03_01_archive.html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01A2FCC0-5284-4222-929E-EAB654FFE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7067" y="4050833"/>
            <a:ext cx="7766936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</a:rPr>
              <a:t>Cberger,DNP,FNP-C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4E139F-6987-4023-956D-ACB90B19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2404534"/>
            <a:ext cx="7766936" cy="16463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400"/>
              <a:t>Pathophysiology of Pulmonary Disease 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535BC42-5E4C-4A54-9C07-3BEA52BAB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16" y="521422"/>
            <a:ext cx="2145578" cy="214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0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42DE1-6E61-43F3-AC15-C9455DE87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Obstructive Disease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2E7E1F-CAF3-465D-8280-743EDE05B7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16290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104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0657-A199-4E4A-BB6D-232EBA077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ASTHMA- Reversible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01F7E-8791-4DBC-9B58-243CF6BA7B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/>
              <a:t>Accelerated inappropriate inflammatory response occurring in response to a variety of triggers…. </a:t>
            </a:r>
          </a:p>
          <a:p>
            <a:r>
              <a:rPr lang="en-US"/>
              <a:t>It is IgE mediated </a:t>
            </a:r>
          </a:p>
          <a:p>
            <a:r>
              <a:rPr lang="en-US"/>
              <a:t>Primarily mast cells and eosinophils- </a:t>
            </a:r>
          </a:p>
          <a:p>
            <a:pPr lvl="1"/>
            <a:r>
              <a:rPr lang="en-US" sz="2800"/>
              <a:t>Particularly leukotrienes, prostaglandins, and histamines</a:t>
            </a:r>
          </a:p>
        </p:txBody>
      </p:sp>
      <p:pic>
        <p:nvPicPr>
          <p:cNvPr id="5" name="Picture 4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id="{BAD05A1E-24C9-467B-9699-40FD369DF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1348" b="-2"/>
          <a:stretch/>
        </p:blipFill>
        <p:spPr>
          <a:xfrm>
            <a:off x="6197600" y="1295401"/>
            <a:ext cx="5384800" cy="4830763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11242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4" name="Picture 2" descr="https://coursewareobjects.elsevier.com/objects/elr/McCance7e/IC/jpg/Chapter35/035013.jpg">
            <a:extLst>
              <a:ext uri="{FF2B5EF4-FFF2-40B4-BE49-F238E27FC236}">
                <a16:creationId xmlns:a16="http://schemas.microsoft.com/office/drawing/2014/main" id="{717EC6C0-C755-4D93-8D22-345FFF253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3" r="19094" b="-1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ACFF3A-415D-412A-A06F-041ADAB8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Asthma Attack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EE128-CDAA-41B4-87DB-CB3FE918A0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3851122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Smooth muscle contraction</a:t>
            </a:r>
          </a:p>
          <a:p>
            <a:r>
              <a:rPr lang="en-US"/>
              <a:t>Mucus hypersecretion</a:t>
            </a:r>
          </a:p>
          <a:p>
            <a:r>
              <a:rPr lang="en-US"/>
              <a:t>Vasodilation</a:t>
            </a:r>
          </a:p>
          <a:p>
            <a:r>
              <a:rPr lang="en-US"/>
              <a:t>Endothelial leakage</a:t>
            </a:r>
          </a:p>
          <a:p>
            <a:r>
              <a:rPr lang="en-US"/>
              <a:t>Local edema formation</a:t>
            </a:r>
          </a:p>
          <a:p>
            <a:r>
              <a:rPr lang="en-US"/>
              <a:t>Result: Wheezing, Coughing, increased WOB</a:t>
            </a:r>
          </a:p>
          <a:p>
            <a:r>
              <a:rPr lang="en-US"/>
              <a:t>Condition is Reversible with broncodilators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78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9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1" name="Rectangle 2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Isosceles Triangle 2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0FC10-D3E1-4002-86BA-C6377C79A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Pathology of Asthma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EC094-50BF-4F84-8AEA-ED9E942B1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Acute – acting mediators are released. 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Leukotrienes 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Prostaglandins                      (vasodilators) 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Histamine (vasodilators)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3463E6-ACB7-49EC-ACF1-D2EB92FBF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88" r="13997" b="2"/>
          <a:stretch/>
        </p:blipFill>
        <p:spPr>
          <a:xfrm>
            <a:off x="6096001" y="1115606"/>
            <a:ext cx="5143500" cy="4614272"/>
          </a:xfrm>
          <a:prstGeom prst="rect">
            <a:avLst/>
          </a:prstGeom>
          <a:noFill/>
        </p:spPr>
      </p:pic>
      <p:sp>
        <p:nvSpPr>
          <p:cNvPr id="44" name="Isosceles Triangle 2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86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CF681-02D3-40EF-8E1D-831200DB4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Chronic Bronchitis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0A6138-806D-45C3-9BD9-B0F0E5D56B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489661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470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7B7CC6-542D-417C-B304-B24509D68B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5" r="-3" b="9618"/>
          <a:stretch/>
        </p:blipFill>
        <p:spPr>
          <a:xfrm>
            <a:off x="7156906" y="1159355"/>
            <a:ext cx="4109583" cy="196667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E3461D-D68C-4EB0-8464-21DCC8E339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5" b="25358"/>
          <a:stretch/>
        </p:blipFill>
        <p:spPr>
          <a:xfrm>
            <a:off x="7647530" y="3429000"/>
            <a:ext cx="3374442" cy="19473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B0A8DE-0DC3-4EB5-88D3-3E30A3ED0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808056"/>
            <a:ext cx="2668106" cy="1077229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Chronic Bronchitis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953ED-0DC9-4AA0-A507-00B19889D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0744" y="2209669"/>
            <a:ext cx="2664217" cy="3997828"/>
          </a:xfrm>
        </p:spPr>
        <p:txBody>
          <a:bodyPr>
            <a:normAutofit/>
          </a:bodyPr>
          <a:lstStyle/>
          <a:p>
            <a:r>
              <a:rPr lang="en-US" sz="1600" dirty="0"/>
              <a:t>Resting hypoxemia can be significant </a:t>
            </a:r>
          </a:p>
          <a:p>
            <a:r>
              <a:rPr lang="en-US" sz="1600" dirty="0"/>
              <a:t>Peri-Bronchial thickening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D483DC-38FA-45CD-98B5-88D0459B91D2}"/>
              </a:ext>
            </a:extLst>
          </p:cNvPr>
          <p:cNvSpPr txBox="1"/>
          <p:nvPr/>
        </p:nvSpPr>
        <p:spPr>
          <a:xfrm>
            <a:off x="5431271" y="5249378"/>
            <a:ext cx="26642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Peri-bronchial thickening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5E277C-B680-4E6F-AD85-8E7FE2032CCA}"/>
              </a:ext>
            </a:extLst>
          </p:cNvPr>
          <p:cNvCxnSpPr>
            <a:cxnSpLocks/>
          </p:cNvCxnSpPr>
          <p:nvPr/>
        </p:nvCxnSpPr>
        <p:spPr>
          <a:xfrm flipV="1">
            <a:off x="7351776" y="4934268"/>
            <a:ext cx="2121812" cy="442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533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4D544-C205-4B20-968B-96885D9DF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COPD- Not reversible 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D925FD-ED1E-4CC3-A130-0C768CEC1F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22621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5607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4987-04A1-45E1-91D1-B02AADD5A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3931876" cy="4884683"/>
          </a:xfrm>
        </p:spPr>
        <p:txBody>
          <a:bodyPr>
            <a:normAutofit/>
          </a:bodyPr>
          <a:lstStyle/>
          <a:p>
            <a:r>
              <a:rPr lang="en-US" sz="3700" b="1" dirty="0">
                <a:solidFill>
                  <a:schemeClr val="tx1"/>
                </a:solidFill>
              </a:rPr>
              <a:t>Emphysema</a:t>
            </a:r>
            <a:r>
              <a:rPr lang="en-US" sz="3700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D1CD02-E6FF-4A7D-8DCC-D76D084382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0032665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9001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AC01E-B2E2-45A5-BF01-78806469D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Emphysema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D135D-5FF2-4690-8D96-C8575B3E53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Dark areas represent AIR </a:t>
            </a:r>
          </a:p>
          <a:p>
            <a:r>
              <a:rPr lang="en-US">
                <a:solidFill>
                  <a:schemeClr val="bg1"/>
                </a:solidFill>
              </a:rPr>
              <a:t>Note flat diaphragm</a:t>
            </a:r>
          </a:p>
          <a:p>
            <a:r>
              <a:rPr lang="en-US">
                <a:solidFill>
                  <a:schemeClr val="bg1"/>
                </a:solidFill>
              </a:rPr>
              <a:t>You can hardly see the parenchyma</a:t>
            </a: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E489908F-753A-4F8A-88EA-26912BE9AA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9"/>
          <a:stretch/>
        </p:blipFill>
        <p:spPr>
          <a:xfrm>
            <a:off x="6096001" y="1115600"/>
            <a:ext cx="5143500" cy="4614284"/>
          </a:xfrm>
          <a:prstGeom prst="rect">
            <a:avLst/>
          </a:prstGeom>
          <a:noFill/>
        </p:spPr>
      </p:pic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81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BBB44-5CA1-49E7-9E5C-B2F3F4C15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Pulmonary Function Tests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7032B4-9EC6-4C99-A743-A28923974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59615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1333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7796E4-C153-4F87-8A73-DBED6CD056CA}"/>
              </a:ext>
            </a:extLst>
          </p:cNvPr>
          <p:cNvSpPr txBox="1"/>
          <p:nvPr/>
        </p:nvSpPr>
        <p:spPr>
          <a:xfrm>
            <a:off x="673754" y="643467"/>
            <a:ext cx="4203045" cy="1375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Which is better Green or RED?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C2BFC-E4C4-414A-8DED-F954BA85F0FE}"/>
              </a:ext>
            </a:extLst>
          </p:cNvPr>
          <p:cNvSpPr txBox="1"/>
          <p:nvPr/>
        </p:nvSpPr>
        <p:spPr>
          <a:xfrm>
            <a:off x="673754" y="2160590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Green : got out 5 liters in 1 sec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Red : got out 2.5 liters in 1 sec </a:t>
            </a:r>
            <a:br>
              <a:rPr lang="en-US">
                <a:solidFill>
                  <a:schemeClr val="bg1"/>
                </a:solidFill>
              </a:rPr>
            </a:b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82D0D9-82B4-441F-BC10-87ACBB116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108167"/>
            <a:ext cx="5143500" cy="4629150"/>
          </a:xfrm>
          <a:prstGeom prst="rect">
            <a:avLst/>
          </a:prstGeom>
          <a:noFill/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87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445F8-51BB-470C-8AB4-8A1EACC82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80295"/>
            <a:ext cx="10018713" cy="1752599"/>
          </a:xfrm>
        </p:spPr>
        <p:txBody>
          <a:bodyPr/>
          <a:lstStyle/>
          <a:p>
            <a:r>
              <a:rPr lang="en-US" dirty="0"/>
              <a:t>Obstructive vs Restrictive Lung Disease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A39C38-8A2A-44A1-915B-D2163908F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27" y="1770956"/>
            <a:ext cx="1695621" cy="16956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304C54-C8DF-442C-88A2-9A1DDB334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130" y="3772563"/>
            <a:ext cx="2377617" cy="2377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FC33E3-F964-4EE1-BA26-BBFB70898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787" y="1808814"/>
            <a:ext cx="1619904" cy="1619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BF6BC8-81D7-4C9D-9EB3-B16E95970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076" y="4477927"/>
            <a:ext cx="1305612" cy="13056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12EA4D-1D33-492F-8B8F-BE125FE0654A}"/>
              </a:ext>
            </a:extLst>
          </p:cNvPr>
          <p:cNvSpPr txBox="1"/>
          <p:nvPr/>
        </p:nvSpPr>
        <p:spPr>
          <a:xfrm>
            <a:off x="2968698" y="3388729"/>
            <a:ext cx="1883049" cy="38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Normal Lung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09015B-0670-45AF-BCA6-3298008E2BDB}"/>
              </a:ext>
            </a:extLst>
          </p:cNvPr>
          <p:cNvSpPr txBox="1"/>
          <p:nvPr/>
        </p:nvSpPr>
        <p:spPr>
          <a:xfrm>
            <a:off x="2635122" y="6190376"/>
            <a:ext cx="2274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Can’t get air OUT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B15495-DBB1-4113-9930-4D63DF23EFBD}"/>
              </a:ext>
            </a:extLst>
          </p:cNvPr>
          <p:cNvSpPr txBox="1"/>
          <p:nvPr/>
        </p:nvSpPr>
        <p:spPr>
          <a:xfrm>
            <a:off x="5965787" y="3466577"/>
            <a:ext cx="1883049" cy="38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Normal Lung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07202-A7D0-411E-875B-CF0F9FEC1962}"/>
              </a:ext>
            </a:extLst>
          </p:cNvPr>
          <p:cNvSpPr txBox="1"/>
          <p:nvPr/>
        </p:nvSpPr>
        <p:spPr>
          <a:xfrm>
            <a:off x="6051678" y="5965514"/>
            <a:ext cx="2274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Can’t get air IN</a:t>
            </a:r>
          </a:p>
        </p:txBody>
      </p:sp>
    </p:spTree>
    <p:extLst>
      <p:ext uri="{BB962C8B-B14F-4D97-AF65-F5344CB8AC3E}">
        <p14:creationId xmlns:p14="http://schemas.microsoft.com/office/powerpoint/2010/main" val="1076915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8B40F-04DD-4502-9C93-2F53C1C15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711" y="419100"/>
            <a:ext cx="10018713" cy="1752599"/>
          </a:xfrm>
        </p:spPr>
        <p:txBody>
          <a:bodyPr/>
          <a:lstStyle/>
          <a:p>
            <a:r>
              <a:rPr lang="en-US"/>
              <a:t>Types of Restrictive Lung Disease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6A19489-0A65-4313-BBBF-D463780E07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692419"/>
              </p:ext>
            </p:extLst>
          </p:nvPr>
        </p:nvGraphicFramePr>
        <p:xfrm>
          <a:off x="886398" y="1650274"/>
          <a:ext cx="10002644" cy="4430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1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1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367">
                <a:tc>
                  <a:txBody>
                    <a:bodyPr/>
                    <a:lstStyle/>
                    <a:p>
                      <a:r>
                        <a:rPr lang="en-US" dirty="0"/>
                        <a:t>Intrinsic – LUNG issue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Extrinsic- Outside factors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631">
                <a:tc>
                  <a:txBody>
                    <a:bodyPr/>
                    <a:lstStyle/>
                    <a:p>
                      <a:r>
                        <a:rPr lang="en-US" dirty="0"/>
                        <a:t>Asbestosis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Neuromuscular</a:t>
                      </a:r>
                      <a:r>
                        <a:rPr lang="en-US" baseline="0" dirty="0"/>
                        <a:t> – Myasthenia gravis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6916">
                <a:tc>
                  <a:txBody>
                    <a:bodyPr/>
                    <a:lstStyle/>
                    <a:p>
                      <a:r>
                        <a:rPr lang="en-US" dirty="0"/>
                        <a:t>Pneumonitis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Anatomical ( non- muscular) severe kyphosis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524">
                <a:tc>
                  <a:txBody>
                    <a:bodyPr/>
                    <a:lstStyle/>
                    <a:p>
                      <a:r>
                        <a:rPr lang="en-US" dirty="0"/>
                        <a:t>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Volume restricting – Obesity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524">
                <a:tc>
                  <a:txBody>
                    <a:bodyPr/>
                    <a:lstStyle/>
                    <a:p>
                      <a:r>
                        <a:rPr lang="en-US" dirty="0"/>
                        <a:t>Sarcoidosis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524">
                <a:tc>
                  <a:txBody>
                    <a:bodyPr/>
                    <a:lstStyle/>
                    <a:p>
                      <a:r>
                        <a:rPr lang="en-US" dirty="0"/>
                        <a:t>Idiopathic pulmonary fibrosis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9312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556</Words>
  <Application>Microsoft Office PowerPoint</Application>
  <PresentationFormat>Widescreen</PresentationFormat>
  <Paragraphs>90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Facet</vt:lpstr>
      <vt:lpstr>Pathophysiology of Pulmonary Disease </vt:lpstr>
      <vt:lpstr>Obstructive Disease </vt:lpstr>
      <vt:lpstr>ASTHMA- Reversible </vt:lpstr>
      <vt:lpstr>Asthma Attack </vt:lpstr>
      <vt:lpstr>Pathology of Asthma </vt:lpstr>
      <vt:lpstr>Chronic Bronchitis </vt:lpstr>
      <vt:lpstr>Chronic Bronchitis </vt:lpstr>
      <vt:lpstr>COPD- Not reversible  </vt:lpstr>
      <vt:lpstr>Emphysema </vt:lpstr>
      <vt:lpstr>Emphysema </vt:lpstr>
      <vt:lpstr>Pulmonary Function Tests </vt:lpstr>
      <vt:lpstr>PowerPoint Presentation</vt:lpstr>
      <vt:lpstr>Obstructive vs Restrictive Lung Disease </vt:lpstr>
      <vt:lpstr>Types of Restrictive Lung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Pathophysiology of Pulmonary Disease </dc:title>
  <dc:creator>Carol Berger</dc:creator>
  <cp:lastModifiedBy>Carol</cp:lastModifiedBy>
  <cp:revision>5</cp:revision>
  <dcterms:created xsi:type="dcterms:W3CDTF">2020-08-14T20:24:01Z</dcterms:created>
  <dcterms:modified xsi:type="dcterms:W3CDTF">2022-08-07T04:09:27Z</dcterms:modified>
</cp:coreProperties>
</file>